
<file path=[Content_Types].xml><?xml version="1.0" encoding="utf-8"?>
<Types xmlns="http://schemas.openxmlformats.org/package/2006/content-types">
  <Default Extension="png" ContentType="image/png"/>
  <Default Extension="pdf" ContentType="application/pdf"/>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4.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5.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6.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7.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701" r:id="rId5"/>
    <p:sldMasterId id="2147483952" r:id="rId6"/>
    <p:sldMasterId id="2147484005" r:id="rId7"/>
    <p:sldMasterId id="2147484021" r:id="rId8"/>
    <p:sldMasterId id="2147484031" r:id="rId9"/>
    <p:sldMasterId id="2147484056" r:id="rId10"/>
    <p:sldMasterId id="2147484077" r:id="rId11"/>
  </p:sldMasterIdLst>
  <p:notesMasterIdLst>
    <p:notesMasterId r:id="rId36"/>
  </p:notesMasterIdLst>
  <p:sldIdLst>
    <p:sldId id="299" r:id="rId12"/>
    <p:sldId id="422" r:id="rId13"/>
    <p:sldId id="459" r:id="rId14"/>
    <p:sldId id="460" r:id="rId15"/>
    <p:sldId id="451" r:id="rId16"/>
    <p:sldId id="461" r:id="rId17"/>
    <p:sldId id="476" r:id="rId18"/>
    <p:sldId id="452" r:id="rId19"/>
    <p:sldId id="432" r:id="rId20"/>
    <p:sldId id="468" r:id="rId21"/>
    <p:sldId id="469" r:id="rId22"/>
    <p:sldId id="466" r:id="rId23"/>
    <p:sldId id="472" r:id="rId24"/>
    <p:sldId id="467" r:id="rId25"/>
    <p:sldId id="471" r:id="rId26"/>
    <p:sldId id="464" r:id="rId27"/>
    <p:sldId id="462" r:id="rId28"/>
    <p:sldId id="474" r:id="rId29"/>
    <p:sldId id="463" r:id="rId30"/>
    <p:sldId id="453" r:id="rId31"/>
    <p:sldId id="465" r:id="rId32"/>
    <p:sldId id="470" r:id="rId33"/>
    <p:sldId id="473" r:id="rId34"/>
    <p:sldId id="457" r:id="rId35"/>
  </p:sldIdLst>
  <p:sldSz cx="12436475" cy="6994525"/>
  <p:notesSz cx="7023100" cy="9309100"/>
  <p:defaultTextStyle>
    <a:defPPr>
      <a:defRPr lang="en-US"/>
    </a:defPPr>
    <a:lvl1pPr marL="0" algn="l" defTabSz="1110264" rtl="0" eaLnBrk="1" latinLnBrk="0" hangingPunct="1">
      <a:defRPr sz="2200" kern="1200">
        <a:solidFill>
          <a:schemeClr val="tx1"/>
        </a:solidFill>
        <a:latin typeface="+mn-lt"/>
        <a:ea typeface="+mn-ea"/>
        <a:cs typeface="+mn-cs"/>
      </a:defRPr>
    </a:lvl1pPr>
    <a:lvl2pPr marL="555132" algn="l" defTabSz="1110264" rtl="0" eaLnBrk="1" latinLnBrk="0" hangingPunct="1">
      <a:defRPr sz="2200" kern="1200">
        <a:solidFill>
          <a:schemeClr val="tx1"/>
        </a:solidFill>
        <a:latin typeface="+mn-lt"/>
        <a:ea typeface="+mn-ea"/>
        <a:cs typeface="+mn-cs"/>
      </a:defRPr>
    </a:lvl2pPr>
    <a:lvl3pPr marL="1110264" algn="l" defTabSz="1110264" rtl="0" eaLnBrk="1" latinLnBrk="0" hangingPunct="1">
      <a:defRPr sz="2200" kern="1200">
        <a:solidFill>
          <a:schemeClr val="tx1"/>
        </a:solidFill>
        <a:latin typeface="+mn-lt"/>
        <a:ea typeface="+mn-ea"/>
        <a:cs typeface="+mn-cs"/>
      </a:defRPr>
    </a:lvl3pPr>
    <a:lvl4pPr marL="1665397" algn="l" defTabSz="1110264" rtl="0" eaLnBrk="1" latinLnBrk="0" hangingPunct="1">
      <a:defRPr sz="2200" kern="1200">
        <a:solidFill>
          <a:schemeClr val="tx1"/>
        </a:solidFill>
        <a:latin typeface="+mn-lt"/>
        <a:ea typeface="+mn-ea"/>
        <a:cs typeface="+mn-cs"/>
      </a:defRPr>
    </a:lvl4pPr>
    <a:lvl5pPr marL="2220529" algn="l" defTabSz="1110264" rtl="0" eaLnBrk="1" latinLnBrk="0" hangingPunct="1">
      <a:defRPr sz="2200" kern="1200">
        <a:solidFill>
          <a:schemeClr val="tx1"/>
        </a:solidFill>
        <a:latin typeface="+mn-lt"/>
        <a:ea typeface="+mn-ea"/>
        <a:cs typeface="+mn-cs"/>
      </a:defRPr>
    </a:lvl5pPr>
    <a:lvl6pPr marL="2775661" algn="l" defTabSz="1110264" rtl="0" eaLnBrk="1" latinLnBrk="0" hangingPunct="1">
      <a:defRPr sz="2200" kern="1200">
        <a:solidFill>
          <a:schemeClr val="tx1"/>
        </a:solidFill>
        <a:latin typeface="+mn-lt"/>
        <a:ea typeface="+mn-ea"/>
        <a:cs typeface="+mn-cs"/>
      </a:defRPr>
    </a:lvl6pPr>
    <a:lvl7pPr marL="3330793" algn="l" defTabSz="1110264" rtl="0" eaLnBrk="1" latinLnBrk="0" hangingPunct="1">
      <a:defRPr sz="2200" kern="1200">
        <a:solidFill>
          <a:schemeClr val="tx1"/>
        </a:solidFill>
        <a:latin typeface="+mn-lt"/>
        <a:ea typeface="+mn-ea"/>
        <a:cs typeface="+mn-cs"/>
      </a:defRPr>
    </a:lvl7pPr>
    <a:lvl8pPr marL="3885926" algn="l" defTabSz="1110264" rtl="0" eaLnBrk="1" latinLnBrk="0" hangingPunct="1">
      <a:defRPr sz="2200" kern="1200">
        <a:solidFill>
          <a:schemeClr val="tx1"/>
        </a:solidFill>
        <a:latin typeface="+mn-lt"/>
        <a:ea typeface="+mn-ea"/>
        <a:cs typeface="+mn-cs"/>
      </a:defRPr>
    </a:lvl8pPr>
    <a:lvl9pPr marL="4441058" algn="l" defTabSz="1110264" rtl="0" eaLnBrk="1" latinLnBrk="0" hangingPunct="1">
      <a:defRPr sz="22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E10CBE2-A3D9-456F-B827-E428E384AAAE}">
          <p14:sldIdLst>
            <p14:sldId id="299"/>
            <p14:sldId id="422"/>
            <p14:sldId id="459"/>
            <p14:sldId id="460"/>
            <p14:sldId id="451"/>
            <p14:sldId id="461"/>
            <p14:sldId id="476"/>
            <p14:sldId id="452"/>
            <p14:sldId id="432"/>
            <p14:sldId id="468"/>
            <p14:sldId id="469"/>
            <p14:sldId id="466"/>
            <p14:sldId id="472"/>
            <p14:sldId id="467"/>
            <p14:sldId id="471"/>
            <p14:sldId id="464"/>
            <p14:sldId id="462"/>
            <p14:sldId id="474"/>
            <p14:sldId id="463"/>
            <p14:sldId id="453"/>
            <p14:sldId id="465"/>
            <p14:sldId id="470"/>
            <p14:sldId id="473"/>
            <p14:sldId id="457"/>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FF"/>
    <a:srgbClr val="E41C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2" autoAdjust="0"/>
    <p:restoredTop sz="79947" autoAdjust="0"/>
  </p:normalViewPr>
  <p:slideViewPr>
    <p:cSldViewPr>
      <p:cViewPr varScale="1">
        <p:scale>
          <a:sx n="85" d="100"/>
          <a:sy n="85" d="100"/>
        </p:scale>
        <p:origin x="76" y="92"/>
      </p:cViewPr>
      <p:guideLst>
        <p:guide orient="horz" pos="2203"/>
        <p:guide pos="391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theme" Target="theme/theme1.xml"/><Relationship Id="rId21" Type="http://schemas.openxmlformats.org/officeDocument/2006/relationships/slide" Target="slides/slide10.xml"/><Relationship Id="rId34" Type="http://schemas.openxmlformats.org/officeDocument/2006/relationships/slide" Target="slides/slide23.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notesMaster" Target="notesMasters/notesMaster1.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8" Type="http://schemas.openxmlformats.org/officeDocument/2006/relationships/slideMaster" Target="slideMasters/slideMaster5.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A2B58D-8875-4D78-AC2E-11023DD30AE9}" type="doc">
      <dgm:prSet loTypeId="urn:microsoft.com/office/officeart/2011/layout/InterconnectedBlockProcess" loCatId="process" qsTypeId="urn:microsoft.com/office/officeart/2005/8/quickstyle/simple2" qsCatId="simple" csTypeId="urn:microsoft.com/office/officeart/2005/8/colors/accent2_1" csCatId="accent2" phldr="1"/>
      <dgm:spPr/>
      <dgm:t>
        <a:bodyPr/>
        <a:lstStyle/>
        <a:p>
          <a:endParaRPr lang="en-US"/>
        </a:p>
      </dgm:t>
    </dgm:pt>
    <dgm:pt modelId="{63D5965D-5F8A-41A8-91F0-B227BE201336}">
      <dgm:prSet phldrT="[Text]" custT="1"/>
      <dgm:spPr/>
      <dgm:t>
        <a:bodyPr/>
        <a:lstStyle/>
        <a:p>
          <a:r>
            <a:rPr lang="en-US" sz="2000" kern="1200">
              <a:latin typeface="Segoe UI"/>
              <a:ea typeface="+mn-ea"/>
              <a:cs typeface="+mn-cs"/>
            </a:rPr>
            <a:t>Protected VM</a:t>
          </a:r>
          <a:endParaRPr lang="en-US" sz="2000" kern="1200" dirty="0">
            <a:latin typeface="Segoe UI"/>
            <a:ea typeface="+mn-ea"/>
            <a:cs typeface="+mn-cs"/>
          </a:endParaRPr>
        </a:p>
      </dgm:t>
    </dgm:pt>
    <dgm:pt modelId="{BD9B31C4-87E0-4057-9CE1-E330537BEBD5}" type="parTrans" cxnId="{B1BE21CA-7FFF-42CF-9F6F-0CD2EC47F4EE}">
      <dgm:prSet/>
      <dgm:spPr/>
      <dgm:t>
        <a:bodyPr/>
        <a:lstStyle/>
        <a:p>
          <a:endParaRPr lang="en-US" sz="1600"/>
        </a:p>
      </dgm:t>
    </dgm:pt>
    <dgm:pt modelId="{B93FE430-765B-4140-AB2A-C658EC35FEE4}" type="sibTrans" cxnId="{B1BE21CA-7FFF-42CF-9F6F-0CD2EC47F4EE}">
      <dgm:prSet/>
      <dgm:spPr/>
      <dgm:t>
        <a:bodyPr/>
        <a:lstStyle/>
        <a:p>
          <a:endParaRPr lang="en-US" sz="1600"/>
        </a:p>
      </dgm:t>
    </dgm:pt>
    <dgm:pt modelId="{5664649A-FC16-4ECA-951C-321B6511A435}">
      <dgm:prSet phldrT="[Text]" custT="1"/>
      <dgm:spPr/>
      <dgm:t>
        <a:bodyPr/>
        <a:lstStyle/>
        <a:p>
          <a:pPr algn="l"/>
          <a:r>
            <a:rPr lang="en-US" sz="1800" i="1" dirty="0"/>
            <a:t>Initial replication reads</a:t>
          </a:r>
        </a:p>
      </dgm:t>
    </dgm:pt>
    <dgm:pt modelId="{50C5F4FF-E96B-4FD5-9290-0C2873470CC9}" type="parTrans" cxnId="{AEBEE6F8-E0FE-4B18-96F4-6A0FEAC461D2}">
      <dgm:prSet/>
      <dgm:spPr/>
      <dgm:t>
        <a:bodyPr/>
        <a:lstStyle/>
        <a:p>
          <a:endParaRPr lang="en-US" sz="1600"/>
        </a:p>
      </dgm:t>
    </dgm:pt>
    <dgm:pt modelId="{71D4D53A-FE3D-4470-A4DA-369689ED5D9E}" type="sibTrans" cxnId="{AEBEE6F8-E0FE-4B18-96F4-6A0FEAC461D2}">
      <dgm:prSet/>
      <dgm:spPr/>
      <dgm:t>
        <a:bodyPr/>
        <a:lstStyle/>
        <a:p>
          <a:endParaRPr lang="en-US" sz="1600"/>
        </a:p>
      </dgm:t>
    </dgm:pt>
    <dgm:pt modelId="{CB19AFF1-CB5B-4FE8-90A4-943558D0456C}">
      <dgm:prSet phldrT="[Text]" custT="1"/>
      <dgm:spPr/>
      <dgm:t>
        <a:bodyPr/>
        <a:lstStyle/>
        <a:p>
          <a:pPr algn="l"/>
          <a:r>
            <a:rPr lang="en-US" sz="1800" i="1" dirty="0"/>
            <a:t>Upload changes</a:t>
          </a:r>
        </a:p>
      </dgm:t>
    </dgm:pt>
    <dgm:pt modelId="{1AD46E6D-5C23-4BE9-BB74-E78C5A1CC4EA}" type="parTrans" cxnId="{20AB1B83-1DCE-4BEC-BA0D-1BD34E9EE3A3}">
      <dgm:prSet/>
      <dgm:spPr/>
      <dgm:t>
        <a:bodyPr/>
        <a:lstStyle/>
        <a:p>
          <a:endParaRPr lang="en-US" sz="1600"/>
        </a:p>
      </dgm:t>
    </dgm:pt>
    <dgm:pt modelId="{C1EB7C84-9D65-4481-9084-C44A0A37DEA9}" type="sibTrans" cxnId="{20AB1B83-1DCE-4BEC-BA0D-1BD34E9EE3A3}">
      <dgm:prSet/>
      <dgm:spPr/>
      <dgm:t>
        <a:bodyPr/>
        <a:lstStyle/>
        <a:p>
          <a:endParaRPr lang="en-US" sz="1600"/>
        </a:p>
      </dgm:t>
    </dgm:pt>
    <dgm:pt modelId="{93C27F6F-6F40-4AAF-A53F-0BA459AB4C26}">
      <dgm:prSet phldrT="[Text]" custT="1"/>
      <dgm:spPr/>
      <dgm:t>
        <a:bodyPr/>
        <a:lstStyle/>
        <a:p>
          <a:pPr algn="l"/>
          <a:r>
            <a:rPr lang="en-US" sz="1800" i="1" dirty="0"/>
            <a:t>Cache</a:t>
          </a:r>
        </a:p>
      </dgm:t>
    </dgm:pt>
    <dgm:pt modelId="{5E965E5E-15C1-4CB4-94A2-67A8C60D73C2}" type="parTrans" cxnId="{7DFF5983-5921-4D23-AA08-B61C7BA89D77}">
      <dgm:prSet/>
      <dgm:spPr/>
      <dgm:t>
        <a:bodyPr/>
        <a:lstStyle/>
        <a:p>
          <a:endParaRPr lang="en-US" sz="1600"/>
        </a:p>
      </dgm:t>
    </dgm:pt>
    <dgm:pt modelId="{D8ED3F53-EB70-444E-BA0C-B6E9898216BD}" type="sibTrans" cxnId="{7DFF5983-5921-4D23-AA08-B61C7BA89D77}">
      <dgm:prSet/>
      <dgm:spPr/>
      <dgm:t>
        <a:bodyPr/>
        <a:lstStyle/>
        <a:p>
          <a:endParaRPr lang="en-US" sz="1600"/>
        </a:p>
      </dgm:t>
    </dgm:pt>
    <dgm:pt modelId="{FC75FF76-8DB3-41AA-B5DB-2388D0D3C35F}">
      <dgm:prSet phldrT="[Text]" custT="1"/>
      <dgm:spPr/>
      <dgm:t>
        <a:bodyPr/>
        <a:lstStyle/>
        <a:p>
          <a:pPr algn="l"/>
          <a:r>
            <a:rPr lang="en-US" sz="1800" i="1" dirty="0"/>
            <a:t>Apply to target VHDs</a:t>
          </a:r>
        </a:p>
      </dgm:t>
    </dgm:pt>
    <dgm:pt modelId="{4F0ADE91-E691-455E-B21D-0988B3F14D09}" type="parTrans" cxnId="{0F428D80-2A97-4C49-AC97-4CFD3FD146D3}">
      <dgm:prSet/>
      <dgm:spPr/>
      <dgm:t>
        <a:bodyPr/>
        <a:lstStyle/>
        <a:p>
          <a:endParaRPr lang="en-US" sz="1600"/>
        </a:p>
      </dgm:t>
    </dgm:pt>
    <dgm:pt modelId="{B2A53DC6-B62F-4181-9814-C86B16965975}" type="sibTrans" cxnId="{0F428D80-2A97-4C49-AC97-4CFD3FD146D3}">
      <dgm:prSet/>
      <dgm:spPr/>
      <dgm:t>
        <a:bodyPr/>
        <a:lstStyle/>
        <a:p>
          <a:endParaRPr lang="en-US" sz="1600"/>
        </a:p>
      </dgm:t>
    </dgm:pt>
    <dgm:pt modelId="{CCC688C5-55EF-4123-89BB-869A99B46B53}">
      <dgm:prSet phldrT="[Text]" custT="1"/>
      <dgm:spPr/>
      <dgm:t>
        <a:bodyPr/>
        <a:lstStyle/>
        <a:p>
          <a:r>
            <a:rPr lang="en-US" sz="2000" dirty="0"/>
            <a:t>ASR Server</a:t>
          </a:r>
        </a:p>
      </dgm:t>
    </dgm:pt>
    <dgm:pt modelId="{033F94C3-B9AA-4E38-A21B-F9ED80445337}" type="parTrans" cxnId="{7C91C47E-63FF-4DC8-A455-2C27D00C098E}">
      <dgm:prSet/>
      <dgm:spPr/>
      <dgm:t>
        <a:bodyPr/>
        <a:lstStyle/>
        <a:p>
          <a:endParaRPr lang="en-US" sz="1600"/>
        </a:p>
      </dgm:t>
    </dgm:pt>
    <dgm:pt modelId="{2A5C4D22-3B71-4F5A-A37A-22F50CE81A6B}" type="sibTrans" cxnId="{7C91C47E-63FF-4DC8-A455-2C27D00C098E}">
      <dgm:prSet/>
      <dgm:spPr/>
      <dgm:t>
        <a:bodyPr/>
        <a:lstStyle/>
        <a:p>
          <a:endParaRPr lang="en-US" sz="1600"/>
        </a:p>
      </dgm:t>
    </dgm:pt>
    <dgm:pt modelId="{A748031C-76BB-44CA-A812-DD48A8E1572E}">
      <dgm:prSet phldrT="[Text]" custT="1"/>
      <dgm:spPr/>
      <dgm:t>
        <a:bodyPr/>
        <a:lstStyle/>
        <a:p>
          <a:pPr algn="l"/>
          <a:r>
            <a:rPr lang="en-US" sz="1800" i="1" dirty="0"/>
            <a:t>Track data changes</a:t>
          </a:r>
        </a:p>
      </dgm:t>
    </dgm:pt>
    <dgm:pt modelId="{EB072F3B-70FA-44FE-B636-C51C2D4692B7}" type="parTrans" cxnId="{E37080F5-C4C0-4441-99CF-E09E1AB10284}">
      <dgm:prSet/>
      <dgm:spPr/>
      <dgm:t>
        <a:bodyPr/>
        <a:lstStyle/>
        <a:p>
          <a:endParaRPr lang="en-US" sz="1600"/>
        </a:p>
      </dgm:t>
    </dgm:pt>
    <dgm:pt modelId="{E1767F9D-1592-4CDB-8F6F-8DC6F4CA01E6}" type="sibTrans" cxnId="{E37080F5-C4C0-4441-99CF-E09E1AB10284}">
      <dgm:prSet/>
      <dgm:spPr/>
      <dgm:t>
        <a:bodyPr/>
        <a:lstStyle/>
        <a:p>
          <a:endParaRPr lang="en-US" sz="1600"/>
        </a:p>
      </dgm:t>
    </dgm:pt>
    <dgm:pt modelId="{7A1E8616-A6B5-4210-B195-76AC53F6E662}">
      <dgm:prSet phldrT="[Text]" custT="1"/>
      <dgm:spPr/>
      <dgm:t>
        <a:bodyPr/>
        <a:lstStyle/>
        <a:p>
          <a:r>
            <a:rPr lang="en-US" sz="2000" dirty="0"/>
            <a:t>Process Server</a:t>
          </a:r>
        </a:p>
      </dgm:t>
    </dgm:pt>
    <dgm:pt modelId="{BF7625B5-DA54-497F-8A80-03BA3B66CE8F}" type="parTrans" cxnId="{0F0F963B-911F-46EF-919B-2C031A386036}">
      <dgm:prSet/>
      <dgm:spPr/>
      <dgm:t>
        <a:bodyPr/>
        <a:lstStyle/>
        <a:p>
          <a:endParaRPr lang="en-US"/>
        </a:p>
      </dgm:t>
    </dgm:pt>
    <dgm:pt modelId="{ACBC7E23-82F7-4217-B446-85EC5EEBE5E7}" type="sibTrans" cxnId="{0F0F963B-911F-46EF-919B-2C031A386036}">
      <dgm:prSet/>
      <dgm:spPr/>
      <dgm:t>
        <a:bodyPr/>
        <a:lstStyle/>
        <a:p>
          <a:endParaRPr lang="en-US"/>
        </a:p>
      </dgm:t>
    </dgm:pt>
    <dgm:pt modelId="{F8DA190F-B700-4C47-8D42-AB2D2D387EDC}">
      <dgm:prSet phldrT="[Text]" custT="1"/>
      <dgm:spPr/>
      <dgm:t>
        <a:bodyPr/>
        <a:lstStyle/>
        <a:p>
          <a:pPr algn="l"/>
          <a:r>
            <a:rPr lang="en-US" sz="2000" i="1" dirty="0"/>
            <a:t>Cache</a:t>
          </a:r>
        </a:p>
        <a:p>
          <a:pPr algn="l"/>
          <a:r>
            <a:rPr lang="en-US" sz="2000" i="1" dirty="0"/>
            <a:t>Upload changes</a:t>
          </a:r>
        </a:p>
      </dgm:t>
    </dgm:pt>
    <dgm:pt modelId="{3534A96A-5F71-473E-BE53-D97D0811C835}" type="parTrans" cxnId="{106E106F-0A99-42C4-9179-D85AF0DD3DA5}">
      <dgm:prSet/>
      <dgm:spPr/>
      <dgm:t>
        <a:bodyPr/>
        <a:lstStyle/>
        <a:p>
          <a:endParaRPr lang="en-US"/>
        </a:p>
      </dgm:t>
    </dgm:pt>
    <dgm:pt modelId="{BCDFF9F6-2C27-43A3-B20B-1FB0B4D9788F}" type="sibTrans" cxnId="{106E106F-0A99-42C4-9179-D85AF0DD3DA5}">
      <dgm:prSet/>
      <dgm:spPr/>
      <dgm:t>
        <a:bodyPr/>
        <a:lstStyle/>
        <a:p>
          <a:endParaRPr lang="en-US"/>
        </a:p>
      </dgm:t>
    </dgm:pt>
    <dgm:pt modelId="{FCE3A628-CA77-4843-8BBB-04DD4E10104D}" type="pres">
      <dgm:prSet presAssocID="{7DA2B58D-8875-4D78-AC2E-11023DD30AE9}" presName="Name0" presStyleCnt="0">
        <dgm:presLayoutVars>
          <dgm:chMax val="7"/>
          <dgm:chPref val="5"/>
          <dgm:dir/>
          <dgm:animOne val="branch"/>
          <dgm:animLvl val="lvl"/>
        </dgm:presLayoutVars>
      </dgm:prSet>
      <dgm:spPr/>
    </dgm:pt>
    <dgm:pt modelId="{51C0D07B-B92D-41C0-954B-EF4E661AF47C}" type="pres">
      <dgm:prSet presAssocID="{CCC688C5-55EF-4123-89BB-869A99B46B53}" presName="ChildAccent3" presStyleCnt="0"/>
      <dgm:spPr/>
    </dgm:pt>
    <dgm:pt modelId="{B1B0DA49-606B-45E1-9924-57F045930657}" type="pres">
      <dgm:prSet presAssocID="{CCC688C5-55EF-4123-89BB-869A99B46B53}" presName="ChildAccent" presStyleLbl="alignImgPlace1" presStyleIdx="0" presStyleCnt="3"/>
      <dgm:spPr/>
    </dgm:pt>
    <dgm:pt modelId="{3AE38E2E-53D6-416E-BED0-E0F1462F7D5C}" type="pres">
      <dgm:prSet presAssocID="{CCC688C5-55EF-4123-89BB-869A99B46B53}" presName="Child3" presStyleLbl="revTx" presStyleIdx="0" presStyleCnt="0">
        <dgm:presLayoutVars>
          <dgm:chMax val="0"/>
          <dgm:chPref val="0"/>
          <dgm:bulletEnabled val="1"/>
        </dgm:presLayoutVars>
      </dgm:prSet>
      <dgm:spPr/>
    </dgm:pt>
    <dgm:pt modelId="{9A558832-C5E0-4E6B-8005-7D0DBF889BBF}" type="pres">
      <dgm:prSet presAssocID="{CCC688C5-55EF-4123-89BB-869A99B46B53}" presName="Parent3" presStyleLbl="node1" presStyleIdx="0" presStyleCnt="3">
        <dgm:presLayoutVars>
          <dgm:chMax val="2"/>
          <dgm:chPref val="1"/>
          <dgm:bulletEnabled val="1"/>
        </dgm:presLayoutVars>
      </dgm:prSet>
      <dgm:spPr/>
    </dgm:pt>
    <dgm:pt modelId="{80CA6586-DD4D-487B-9C24-6A8EB039E510}" type="pres">
      <dgm:prSet presAssocID="{7A1E8616-A6B5-4210-B195-76AC53F6E662}" presName="ChildAccent2" presStyleCnt="0"/>
      <dgm:spPr/>
    </dgm:pt>
    <dgm:pt modelId="{25306AE7-4EDC-40E3-A3B1-5BC394503E12}" type="pres">
      <dgm:prSet presAssocID="{7A1E8616-A6B5-4210-B195-76AC53F6E662}" presName="ChildAccent" presStyleLbl="alignImgPlace1" presStyleIdx="1" presStyleCnt="3"/>
      <dgm:spPr/>
    </dgm:pt>
    <dgm:pt modelId="{339E1596-10F4-421E-AD39-7BBD7E0E1720}" type="pres">
      <dgm:prSet presAssocID="{7A1E8616-A6B5-4210-B195-76AC53F6E662}" presName="Child2" presStyleLbl="revTx" presStyleIdx="0" presStyleCnt="0">
        <dgm:presLayoutVars>
          <dgm:chMax val="0"/>
          <dgm:chPref val="0"/>
          <dgm:bulletEnabled val="1"/>
        </dgm:presLayoutVars>
      </dgm:prSet>
      <dgm:spPr/>
    </dgm:pt>
    <dgm:pt modelId="{9D69405E-CE23-4D65-A8FC-FEB314ABF71A}" type="pres">
      <dgm:prSet presAssocID="{7A1E8616-A6B5-4210-B195-76AC53F6E662}" presName="Parent2" presStyleLbl="node1" presStyleIdx="1" presStyleCnt="3" custLinFactNeighborX="-1901" custLinFactNeighborY="-681">
        <dgm:presLayoutVars>
          <dgm:chMax val="2"/>
          <dgm:chPref val="1"/>
          <dgm:bulletEnabled val="1"/>
        </dgm:presLayoutVars>
      </dgm:prSet>
      <dgm:spPr/>
    </dgm:pt>
    <dgm:pt modelId="{17897DFD-A911-499A-8684-AD1021D5A223}" type="pres">
      <dgm:prSet presAssocID="{63D5965D-5F8A-41A8-91F0-B227BE201336}" presName="ChildAccent1" presStyleCnt="0"/>
      <dgm:spPr/>
    </dgm:pt>
    <dgm:pt modelId="{06A73A22-D632-4373-9473-9E6CE4D55C47}" type="pres">
      <dgm:prSet presAssocID="{63D5965D-5F8A-41A8-91F0-B227BE201336}" presName="ChildAccent" presStyleLbl="alignImgPlace1" presStyleIdx="2" presStyleCnt="3"/>
      <dgm:spPr/>
    </dgm:pt>
    <dgm:pt modelId="{E42E4FFB-8621-4CDB-816E-A5FB906D85D4}" type="pres">
      <dgm:prSet presAssocID="{63D5965D-5F8A-41A8-91F0-B227BE201336}" presName="Child1" presStyleLbl="revTx" presStyleIdx="0" presStyleCnt="0">
        <dgm:presLayoutVars>
          <dgm:chMax val="0"/>
          <dgm:chPref val="0"/>
          <dgm:bulletEnabled val="1"/>
        </dgm:presLayoutVars>
      </dgm:prSet>
      <dgm:spPr/>
    </dgm:pt>
    <dgm:pt modelId="{73A3FA51-441B-4F41-8992-112A57BB75B5}" type="pres">
      <dgm:prSet presAssocID="{63D5965D-5F8A-41A8-91F0-B227BE201336}" presName="Parent1" presStyleLbl="node1" presStyleIdx="2" presStyleCnt="3">
        <dgm:presLayoutVars>
          <dgm:chMax val="2"/>
          <dgm:chPref val="1"/>
          <dgm:bulletEnabled val="1"/>
        </dgm:presLayoutVars>
      </dgm:prSet>
      <dgm:spPr/>
    </dgm:pt>
  </dgm:ptLst>
  <dgm:cxnLst>
    <dgm:cxn modelId="{0F0F963B-911F-46EF-919B-2C031A386036}" srcId="{7DA2B58D-8875-4D78-AC2E-11023DD30AE9}" destId="{7A1E8616-A6B5-4210-B195-76AC53F6E662}" srcOrd="1" destOrd="0" parTransId="{BF7625B5-DA54-497F-8A80-03BA3B66CE8F}" sibTransId="{ACBC7E23-82F7-4217-B446-85EC5EEBE5E7}"/>
    <dgm:cxn modelId="{E0A11B82-EFD2-4770-A3A4-1C4ECAA95DFF}" type="presOf" srcId="{FC75FF76-8DB3-41AA-B5DB-2388D0D3C35F}" destId="{B1B0DA49-606B-45E1-9924-57F045930657}" srcOrd="0" destOrd="1" presId="urn:microsoft.com/office/officeart/2011/layout/InterconnectedBlockProcess"/>
    <dgm:cxn modelId="{266FA43F-4F13-4EC1-96B4-F5570307B5CD}" type="presOf" srcId="{A748031C-76BB-44CA-A812-DD48A8E1572E}" destId="{06A73A22-D632-4373-9473-9E6CE4D55C47}" srcOrd="0" destOrd="1" presId="urn:microsoft.com/office/officeart/2011/layout/InterconnectedBlockProcess"/>
    <dgm:cxn modelId="{106E106F-0A99-42C4-9179-D85AF0DD3DA5}" srcId="{7A1E8616-A6B5-4210-B195-76AC53F6E662}" destId="{F8DA190F-B700-4C47-8D42-AB2D2D387EDC}" srcOrd="0" destOrd="0" parTransId="{3534A96A-5F71-473E-BE53-D97D0811C835}" sibTransId="{BCDFF9F6-2C27-43A3-B20B-1FB0B4D9788F}"/>
    <dgm:cxn modelId="{CAE9448B-E084-40BA-8B26-0A2A69B134EB}" type="presOf" srcId="{CB19AFF1-CB5B-4FE8-90A4-943558D0456C}" destId="{E42E4FFB-8621-4CDB-816E-A5FB906D85D4}" srcOrd="1" destOrd="2" presId="urn:microsoft.com/office/officeart/2011/layout/InterconnectedBlockProcess"/>
    <dgm:cxn modelId="{F3E9643C-CBC9-4440-9632-F593E931ABE3}" type="presOf" srcId="{FC75FF76-8DB3-41AA-B5DB-2388D0D3C35F}" destId="{3AE38E2E-53D6-416E-BED0-E0F1462F7D5C}" srcOrd="1" destOrd="1" presId="urn:microsoft.com/office/officeart/2011/layout/InterconnectedBlockProcess"/>
    <dgm:cxn modelId="{379B249F-5077-42F0-AF66-4679B1D9BBF7}" type="presOf" srcId="{F8DA190F-B700-4C47-8D42-AB2D2D387EDC}" destId="{25306AE7-4EDC-40E3-A3B1-5BC394503E12}" srcOrd="0" destOrd="0" presId="urn:microsoft.com/office/officeart/2011/layout/InterconnectedBlockProcess"/>
    <dgm:cxn modelId="{7C91C47E-63FF-4DC8-A455-2C27D00C098E}" srcId="{7DA2B58D-8875-4D78-AC2E-11023DD30AE9}" destId="{CCC688C5-55EF-4123-89BB-869A99B46B53}" srcOrd="2" destOrd="0" parTransId="{033F94C3-B9AA-4E38-A21B-F9ED80445337}" sibTransId="{2A5C4D22-3B71-4F5A-A37A-22F50CE81A6B}"/>
    <dgm:cxn modelId="{980016EE-191D-431E-A391-5792B00748ED}" type="presOf" srcId="{5664649A-FC16-4ECA-951C-321B6511A435}" destId="{06A73A22-D632-4373-9473-9E6CE4D55C47}" srcOrd="0" destOrd="0" presId="urn:microsoft.com/office/officeart/2011/layout/InterconnectedBlockProcess"/>
    <dgm:cxn modelId="{00B0348E-9912-4417-9B8B-FF824CD2A11D}" type="presOf" srcId="{CCC688C5-55EF-4123-89BB-869A99B46B53}" destId="{9A558832-C5E0-4E6B-8005-7D0DBF889BBF}" srcOrd="0" destOrd="0" presId="urn:microsoft.com/office/officeart/2011/layout/InterconnectedBlockProcess"/>
    <dgm:cxn modelId="{295F6C85-FFB1-46C1-97B4-E5920A2CE99C}" type="presOf" srcId="{A748031C-76BB-44CA-A812-DD48A8E1572E}" destId="{E42E4FFB-8621-4CDB-816E-A5FB906D85D4}" srcOrd="1" destOrd="1" presId="urn:microsoft.com/office/officeart/2011/layout/InterconnectedBlockProcess"/>
    <dgm:cxn modelId="{39469C9D-90F9-4F28-AFEC-F2DD5EFBE46F}" type="presOf" srcId="{5664649A-FC16-4ECA-951C-321B6511A435}" destId="{E42E4FFB-8621-4CDB-816E-A5FB906D85D4}" srcOrd="1" destOrd="0" presId="urn:microsoft.com/office/officeart/2011/layout/InterconnectedBlockProcess"/>
    <dgm:cxn modelId="{E0545A65-DD2E-4437-B112-E3B7B47425E9}" type="presOf" srcId="{7DA2B58D-8875-4D78-AC2E-11023DD30AE9}" destId="{FCE3A628-CA77-4843-8BBB-04DD4E10104D}" srcOrd="0" destOrd="0" presId="urn:microsoft.com/office/officeart/2011/layout/InterconnectedBlockProcess"/>
    <dgm:cxn modelId="{7DFF5983-5921-4D23-AA08-B61C7BA89D77}" srcId="{CCC688C5-55EF-4123-89BB-869A99B46B53}" destId="{93C27F6F-6F40-4AAF-A53F-0BA459AB4C26}" srcOrd="0" destOrd="0" parTransId="{5E965E5E-15C1-4CB4-94A2-67A8C60D73C2}" sibTransId="{D8ED3F53-EB70-444E-BA0C-B6E9898216BD}"/>
    <dgm:cxn modelId="{AEBEE6F8-E0FE-4B18-96F4-6A0FEAC461D2}" srcId="{63D5965D-5F8A-41A8-91F0-B227BE201336}" destId="{5664649A-FC16-4ECA-951C-321B6511A435}" srcOrd="0" destOrd="0" parTransId="{50C5F4FF-E96B-4FD5-9290-0C2873470CC9}" sibTransId="{71D4D53A-FE3D-4470-A4DA-369689ED5D9E}"/>
    <dgm:cxn modelId="{5F79B769-D417-4E0E-9CCC-BE7425FD3CC1}" type="presOf" srcId="{7A1E8616-A6B5-4210-B195-76AC53F6E662}" destId="{9D69405E-CE23-4D65-A8FC-FEB314ABF71A}" srcOrd="0" destOrd="0" presId="urn:microsoft.com/office/officeart/2011/layout/InterconnectedBlockProcess"/>
    <dgm:cxn modelId="{0527EBFF-5AEF-4766-9313-0501F44D852F}" type="presOf" srcId="{CB19AFF1-CB5B-4FE8-90A4-943558D0456C}" destId="{06A73A22-D632-4373-9473-9E6CE4D55C47}" srcOrd="0" destOrd="2" presId="urn:microsoft.com/office/officeart/2011/layout/InterconnectedBlockProcess"/>
    <dgm:cxn modelId="{20AB1B83-1DCE-4BEC-BA0D-1BD34E9EE3A3}" srcId="{63D5965D-5F8A-41A8-91F0-B227BE201336}" destId="{CB19AFF1-CB5B-4FE8-90A4-943558D0456C}" srcOrd="2" destOrd="0" parTransId="{1AD46E6D-5C23-4BE9-BB74-E78C5A1CC4EA}" sibTransId="{C1EB7C84-9D65-4481-9084-C44A0A37DEA9}"/>
    <dgm:cxn modelId="{0F428D80-2A97-4C49-AC97-4CFD3FD146D3}" srcId="{CCC688C5-55EF-4123-89BB-869A99B46B53}" destId="{FC75FF76-8DB3-41AA-B5DB-2388D0D3C35F}" srcOrd="1" destOrd="0" parTransId="{4F0ADE91-E691-455E-B21D-0988B3F14D09}" sibTransId="{B2A53DC6-B62F-4181-9814-C86B16965975}"/>
    <dgm:cxn modelId="{088C0ED4-022F-4896-B9D3-E621B83F4BC3}" type="presOf" srcId="{93C27F6F-6F40-4AAF-A53F-0BA459AB4C26}" destId="{B1B0DA49-606B-45E1-9924-57F045930657}" srcOrd="0" destOrd="0" presId="urn:microsoft.com/office/officeart/2011/layout/InterconnectedBlockProcess"/>
    <dgm:cxn modelId="{7160C607-7292-4121-AC48-862CB8F82C4C}" type="presOf" srcId="{F8DA190F-B700-4C47-8D42-AB2D2D387EDC}" destId="{339E1596-10F4-421E-AD39-7BBD7E0E1720}" srcOrd="1" destOrd="0" presId="urn:microsoft.com/office/officeart/2011/layout/InterconnectedBlockProcess"/>
    <dgm:cxn modelId="{B1BE21CA-7FFF-42CF-9F6F-0CD2EC47F4EE}" srcId="{7DA2B58D-8875-4D78-AC2E-11023DD30AE9}" destId="{63D5965D-5F8A-41A8-91F0-B227BE201336}" srcOrd="0" destOrd="0" parTransId="{BD9B31C4-87E0-4057-9CE1-E330537BEBD5}" sibTransId="{B93FE430-765B-4140-AB2A-C658EC35FEE4}"/>
    <dgm:cxn modelId="{21CA9D43-D875-40FD-B387-34F6B24060D5}" type="presOf" srcId="{93C27F6F-6F40-4AAF-A53F-0BA459AB4C26}" destId="{3AE38E2E-53D6-416E-BED0-E0F1462F7D5C}" srcOrd="1" destOrd="0" presId="urn:microsoft.com/office/officeart/2011/layout/InterconnectedBlockProcess"/>
    <dgm:cxn modelId="{E37080F5-C4C0-4441-99CF-E09E1AB10284}" srcId="{63D5965D-5F8A-41A8-91F0-B227BE201336}" destId="{A748031C-76BB-44CA-A812-DD48A8E1572E}" srcOrd="1" destOrd="0" parTransId="{EB072F3B-70FA-44FE-B636-C51C2D4692B7}" sibTransId="{E1767F9D-1592-4CDB-8F6F-8DC6F4CA01E6}"/>
    <dgm:cxn modelId="{7DD08022-3C64-43C1-A7AD-651E82C21E58}" type="presOf" srcId="{63D5965D-5F8A-41A8-91F0-B227BE201336}" destId="{73A3FA51-441B-4F41-8992-112A57BB75B5}" srcOrd="0" destOrd="0" presId="urn:microsoft.com/office/officeart/2011/layout/InterconnectedBlockProcess"/>
    <dgm:cxn modelId="{D9316C2F-559C-4FE0-AE45-A017EF7B42DB}" type="presParOf" srcId="{FCE3A628-CA77-4843-8BBB-04DD4E10104D}" destId="{51C0D07B-B92D-41C0-954B-EF4E661AF47C}" srcOrd="0" destOrd="0" presId="urn:microsoft.com/office/officeart/2011/layout/InterconnectedBlockProcess"/>
    <dgm:cxn modelId="{1C7C1437-D4FB-4851-A813-A4CC429166C1}" type="presParOf" srcId="{51C0D07B-B92D-41C0-954B-EF4E661AF47C}" destId="{B1B0DA49-606B-45E1-9924-57F045930657}" srcOrd="0" destOrd="0" presId="urn:microsoft.com/office/officeart/2011/layout/InterconnectedBlockProcess"/>
    <dgm:cxn modelId="{76F981EE-F9FB-4857-961B-BD6E7C869EC6}" type="presParOf" srcId="{FCE3A628-CA77-4843-8BBB-04DD4E10104D}" destId="{3AE38E2E-53D6-416E-BED0-E0F1462F7D5C}" srcOrd="1" destOrd="0" presId="urn:microsoft.com/office/officeart/2011/layout/InterconnectedBlockProcess"/>
    <dgm:cxn modelId="{D3063765-AAC6-4F3D-B0CD-E3EFC0F922B5}" type="presParOf" srcId="{FCE3A628-CA77-4843-8BBB-04DD4E10104D}" destId="{9A558832-C5E0-4E6B-8005-7D0DBF889BBF}" srcOrd="2" destOrd="0" presId="urn:microsoft.com/office/officeart/2011/layout/InterconnectedBlockProcess"/>
    <dgm:cxn modelId="{C154E38A-550E-4F79-8B9E-CF1F64A807E5}" type="presParOf" srcId="{FCE3A628-CA77-4843-8BBB-04DD4E10104D}" destId="{80CA6586-DD4D-487B-9C24-6A8EB039E510}" srcOrd="3" destOrd="0" presId="urn:microsoft.com/office/officeart/2011/layout/InterconnectedBlockProcess"/>
    <dgm:cxn modelId="{05440E42-0621-480C-B60F-1A203EE74117}" type="presParOf" srcId="{80CA6586-DD4D-487B-9C24-6A8EB039E510}" destId="{25306AE7-4EDC-40E3-A3B1-5BC394503E12}" srcOrd="0" destOrd="0" presId="urn:microsoft.com/office/officeart/2011/layout/InterconnectedBlockProcess"/>
    <dgm:cxn modelId="{1BD546CD-CC54-420E-935F-D173C629E0CF}" type="presParOf" srcId="{FCE3A628-CA77-4843-8BBB-04DD4E10104D}" destId="{339E1596-10F4-421E-AD39-7BBD7E0E1720}" srcOrd="4" destOrd="0" presId="urn:microsoft.com/office/officeart/2011/layout/InterconnectedBlockProcess"/>
    <dgm:cxn modelId="{4C8CFCB3-ACEF-4773-BDDA-CD0C07BCEB4E}" type="presParOf" srcId="{FCE3A628-CA77-4843-8BBB-04DD4E10104D}" destId="{9D69405E-CE23-4D65-A8FC-FEB314ABF71A}" srcOrd="5" destOrd="0" presId="urn:microsoft.com/office/officeart/2011/layout/InterconnectedBlockProcess"/>
    <dgm:cxn modelId="{3690538A-BDEC-434A-A782-C635A834DE39}" type="presParOf" srcId="{FCE3A628-CA77-4843-8BBB-04DD4E10104D}" destId="{17897DFD-A911-499A-8684-AD1021D5A223}" srcOrd="6" destOrd="0" presId="urn:microsoft.com/office/officeart/2011/layout/InterconnectedBlockProcess"/>
    <dgm:cxn modelId="{D14440FC-C88F-4B43-A214-2F119E465E89}" type="presParOf" srcId="{17897DFD-A911-499A-8684-AD1021D5A223}" destId="{06A73A22-D632-4373-9473-9E6CE4D55C47}" srcOrd="0" destOrd="0" presId="urn:microsoft.com/office/officeart/2011/layout/InterconnectedBlockProcess"/>
    <dgm:cxn modelId="{C12D78ED-9F03-4639-A131-F531DE3D1F6E}" type="presParOf" srcId="{FCE3A628-CA77-4843-8BBB-04DD4E10104D}" destId="{E42E4FFB-8621-4CDB-816E-A5FB906D85D4}" srcOrd="7" destOrd="0" presId="urn:microsoft.com/office/officeart/2011/layout/InterconnectedBlockProcess"/>
    <dgm:cxn modelId="{89E4CE1C-CB71-4692-93B0-497D8384FA73}" type="presParOf" srcId="{FCE3A628-CA77-4843-8BBB-04DD4E10104D}" destId="{73A3FA51-441B-4F41-8992-112A57BB75B5}" srcOrd="8" destOrd="0" presId="urn:microsoft.com/office/officeart/2011/layout/InterconnectedBlock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DA2B58D-8875-4D78-AC2E-11023DD30AE9}" type="doc">
      <dgm:prSet loTypeId="urn:microsoft.com/office/officeart/2011/layout/InterconnectedBlockProcess" loCatId="process" qsTypeId="urn:microsoft.com/office/officeart/2005/8/quickstyle/simple2" qsCatId="simple" csTypeId="urn:microsoft.com/office/officeart/2005/8/colors/accent2_1" csCatId="accent2" phldr="1"/>
      <dgm:spPr/>
      <dgm:t>
        <a:bodyPr/>
        <a:lstStyle/>
        <a:p>
          <a:endParaRPr lang="en-US"/>
        </a:p>
      </dgm:t>
    </dgm:pt>
    <dgm:pt modelId="{63D5965D-5F8A-41A8-91F0-B227BE201336}">
      <dgm:prSet phldrT="[Text]" custT="1"/>
      <dgm:spPr/>
      <dgm:t>
        <a:bodyPr/>
        <a:lstStyle/>
        <a:p>
          <a:r>
            <a:rPr lang="en-US" sz="2400" kern="1200">
              <a:latin typeface="Segoe UI"/>
              <a:ea typeface="+mn-ea"/>
              <a:cs typeface="+mn-cs"/>
            </a:rPr>
            <a:t>Hyper-V</a:t>
          </a:r>
          <a:r>
            <a:rPr lang="en-US" sz="2000" kern="1200">
              <a:latin typeface="+mj-lt"/>
            </a:rPr>
            <a:t> </a:t>
          </a:r>
          <a:r>
            <a:rPr lang="en-US" sz="2400" kern="1200">
              <a:latin typeface="Segoe UI"/>
              <a:ea typeface="+mn-ea"/>
              <a:cs typeface="+mn-cs"/>
            </a:rPr>
            <a:t>Host</a:t>
          </a:r>
          <a:endParaRPr lang="en-US" sz="2400" kern="1200" dirty="0">
            <a:latin typeface="Segoe UI"/>
            <a:ea typeface="+mn-ea"/>
            <a:cs typeface="+mn-cs"/>
          </a:endParaRPr>
        </a:p>
      </dgm:t>
    </dgm:pt>
    <dgm:pt modelId="{BD9B31C4-87E0-4057-9CE1-E330537BEBD5}" type="parTrans" cxnId="{B1BE21CA-7FFF-42CF-9F6F-0CD2EC47F4EE}">
      <dgm:prSet/>
      <dgm:spPr/>
      <dgm:t>
        <a:bodyPr/>
        <a:lstStyle/>
        <a:p>
          <a:endParaRPr lang="en-US" sz="1600"/>
        </a:p>
      </dgm:t>
    </dgm:pt>
    <dgm:pt modelId="{B93FE430-765B-4140-AB2A-C658EC35FEE4}" type="sibTrans" cxnId="{B1BE21CA-7FFF-42CF-9F6F-0CD2EC47F4EE}">
      <dgm:prSet/>
      <dgm:spPr/>
      <dgm:t>
        <a:bodyPr/>
        <a:lstStyle/>
        <a:p>
          <a:endParaRPr lang="en-US" sz="1600"/>
        </a:p>
      </dgm:t>
    </dgm:pt>
    <dgm:pt modelId="{5664649A-FC16-4ECA-951C-321B6511A435}">
      <dgm:prSet phldrT="[Text]" custT="1"/>
      <dgm:spPr/>
      <dgm:t>
        <a:bodyPr/>
        <a:lstStyle/>
        <a:p>
          <a:pPr algn="l"/>
          <a:r>
            <a:rPr lang="en-US" sz="1800" i="1" dirty="0"/>
            <a:t>Initial replication reads</a:t>
          </a:r>
        </a:p>
      </dgm:t>
    </dgm:pt>
    <dgm:pt modelId="{50C5F4FF-E96B-4FD5-9290-0C2873470CC9}" type="parTrans" cxnId="{AEBEE6F8-E0FE-4B18-96F4-6A0FEAC461D2}">
      <dgm:prSet/>
      <dgm:spPr/>
      <dgm:t>
        <a:bodyPr/>
        <a:lstStyle/>
        <a:p>
          <a:endParaRPr lang="en-US" sz="1600"/>
        </a:p>
      </dgm:t>
    </dgm:pt>
    <dgm:pt modelId="{71D4D53A-FE3D-4470-A4DA-369689ED5D9E}" type="sibTrans" cxnId="{AEBEE6F8-E0FE-4B18-96F4-6A0FEAC461D2}">
      <dgm:prSet/>
      <dgm:spPr/>
      <dgm:t>
        <a:bodyPr/>
        <a:lstStyle/>
        <a:p>
          <a:endParaRPr lang="en-US" sz="1600"/>
        </a:p>
      </dgm:t>
    </dgm:pt>
    <dgm:pt modelId="{3BD3A277-418B-491B-BF9F-FB43FC0D8D41}">
      <dgm:prSet phldrT="[Text]" custT="1"/>
      <dgm:spPr/>
      <dgm:t>
        <a:bodyPr/>
        <a:lstStyle/>
        <a:p>
          <a:pPr algn="l"/>
          <a:r>
            <a:rPr lang="en-US" sz="1800" i="1" dirty="0"/>
            <a:t>Upload changes</a:t>
          </a:r>
        </a:p>
      </dgm:t>
    </dgm:pt>
    <dgm:pt modelId="{9B3E78AE-FC8A-4DE8-89EA-49ABF5365DCC}" type="parTrans" cxnId="{44100851-1AD5-47C2-97D3-1D6BC720CBC5}">
      <dgm:prSet/>
      <dgm:spPr/>
      <dgm:t>
        <a:bodyPr/>
        <a:lstStyle/>
        <a:p>
          <a:endParaRPr lang="en-US" sz="1600"/>
        </a:p>
      </dgm:t>
    </dgm:pt>
    <dgm:pt modelId="{310E67C3-0A22-4560-A86A-16D2E02D2A61}" type="sibTrans" cxnId="{44100851-1AD5-47C2-97D3-1D6BC720CBC5}">
      <dgm:prSet/>
      <dgm:spPr/>
      <dgm:t>
        <a:bodyPr/>
        <a:lstStyle/>
        <a:p>
          <a:endParaRPr lang="en-US" sz="1600"/>
        </a:p>
      </dgm:t>
    </dgm:pt>
    <dgm:pt modelId="{CB19AFF1-CB5B-4FE8-90A4-943558D0456C}">
      <dgm:prSet phldrT="[Text]" custT="1"/>
      <dgm:spPr/>
      <dgm:t>
        <a:bodyPr/>
        <a:lstStyle/>
        <a:p>
          <a:pPr algn="l"/>
          <a:r>
            <a:rPr lang="en-US" sz="1800" i="1" dirty="0"/>
            <a:t>Cache</a:t>
          </a:r>
        </a:p>
      </dgm:t>
    </dgm:pt>
    <dgm:pt modelId="{1AD46E6D-5C23-4BE9-BB74-E78C5A1CC4EA}" type="parTrans" cxnId="{20AB1B83-1DCE-4BEC-BA0D-1BD34E9EE3A3}">
      <dgm:prSet/>
      <dgm:spPr/>
      <dgm:t>
        <a:bodyPr/>
        <a:lstStyle/>
        <a:p>
          <a:endParaRPr lang="en-US" sz="1600"/>
        </a:p>
      </dgm:t>
    </dgm:pt>
    <dgm:pt modelId="{C1EB7C84-9D65-4481-9084-C44A0A37DEA9}" type="sibTrans" cxnId="{20AB1B83-1DCE-4BEC-BA0D-1BD34E9EE3A3}">
      <dgm:prSet/>
      <dgm:spPr/>
      <dgm:t>
        <a:bodyPr/>
        <a:lstStyle/>
        <a:p>
          <a:endParaRPr lang="en-US" sz="1600"/>
        </a:p>
      </dgm:t>
    </dgm:pt>
    <dgm:pt modelId="{0E9C9A39-F1A5-4E23-805D-6BAF89CC5254}">
      <dgm:prSet phldrT="[Text]" custT="1"/>
      <dgm:spPr/>
      <dgm:t>
        <a:bodyPr/>
        <a:lstStyle/>
        <a:p>
          <a:pPr algn="l"/>
          <a:r>
            <a:rPr lang="en-US" sz="1800" i="1" dirty="0"/>
            <a:t>Upload changes</a:t>
          </a:r>
        </a:p>
      </dgm:t>
    </dgm:pt>
    <dgm:pt modelId="{5C2C5F01-5763-479C-8E61-603E9DEE8826}" type="parTrans" cxnId="{D551B381-3440-453D-872F-BBDB271FAD95}">
      <dgm:prSet/>
      <dgm:spPr/>
      <dgm:t>
        <a:bodyPr/>
        <a:lstStyle/>
        <a:p>
          <a:endParaRPr lang="en-US" sz="1600"/>
        </a:p>
      </dgm:t>
    </dgm:pt>
    <dgm:pt modelId="{DF0FBE70-8B31-4E29-9248-B189692E0C14}" type="sibTrans" cxnId="{D551B381-3440-453D-872F-BBDB271FAD95}">
      <dgm:prSet/>
      <dgm:spPr/>
      <dgm:t>
        <a:bodyPr/>
        <a:lstStyle/>
        <a:p>
          <a:endParaRPr lang="en-US" sz="1600"/>
        </a:p>
      </dgm:t>
    </dgm:pt>
    <dgm:pt modelId="{93C27F6F-6F40-4AAF-A53F-0BA459AB4C26}">
      <dgm:prSet phldrT="[Text]" custT="1"/>
      <dgm:spPr/>
      <dgm:t>
        <a:bodyPr/>
        <a:lstStyle/>
        <a:p>
          <a:pPr algn="l"/>
          <a:r>
            <a:rPr lang="en-US" sz="1800" i="1" dirty="0"/>
            <a:t>Cache</a:t>
          </a:r>
        </a:p>
      </dgm:t>
    </dgm:pt>
    <dgm:pt modelId="{5E965E5E-15C1-4CB4-94A2-67A8C60D73C2}" type="parTrans" cxnId="{7DFF5983-5921-4D23-AA08-B61C7BA89D77}">
      <dgm:prSet/>
      <dgm:spPr/>
      <dgm:t>
        <a:bodyPr/>
        <a:lstStyle/>
        <a:p>
          <a:endParaRPr lang="en-US" sz="1600"/>
        </a:p>
      </dgm:t>
    </dgm:pt>
    <dgm:pt modelId="{D8ED3F53-EB70-444E-BA0C-B6E9898216BD}" type="sibTrans" cxnId="{7DFF5983-5921-4D23-AA08-B61C7BA89D77}">
      <dgm:prSet/>
      <dgm:spPr/>
      <dgm:t>
        <a:bodyPr/>
        <a:lstStyle/>
        <a:p>
          <a:endParaRPr lang="en-US" sz="1600"/>
        </a:p>
      </dgm:t>
    </dgm:pt>
    <dgm:pt modelId="{FC75FF76-8DB3-41AA-B5DB-2388D0D3C35F}">
      <dgm:prSet phldrT="[Text]" custT="1"/>
      <dgm:spPr/>
      <dgm:t>
        <a:bodyPr/>
        <a:lstStyle/>
        <a:p>
          <a:pPr algn="l"/>
          <a:r>
            <a:rPr lang="en-US" sz="1800" i="1" dirty="0"/>
            <a:t>Apply to target VHDs</a:t>
          </a:r>
        </a:p>
      </dgm:t>
    </dgm:pt>
    <dgm:pt modelId="{4F0ADE91-E691-455E-B21D-0988B3F14D09}" type="parTrans" cxnId="{0F428D80-2A97-4C49-AC97-4CFD3FD146D3}">
      <dgm:prSet/>
      <dgm:spPr/>
      <dgm:t>
        <a:bodyPr/>
        <a:lstStyle/>
        <a:p>
          <a:endParaRPr lang="en-US" sz="1600"/>
        </a:p>
      </dgm:t>
    </dgm:pt>
    <dgm:pt modelId="{B2A53DC6-B62F-4181-9814-C86B16965975}" type="sibTrans" cxnId="{0F428D80-2A97-4C49-AC97-4CFD3FD146D3}">
      <dgm:prSet/>
      <dgm:spPr/>
      <dgm:t>
        <a:bodyPr/>
        <a:lstStyle/>
        <a:p>
          <a:endParaRPr lang="en-US" sz="1600"/>
        </a:p>
      </dgm:t>
    </dgm:pt>
    <dgm:pt modelId="{CCC688C5-55EF-4123-89BB-869A99B46B53}">
      <dgm:prSet phldrT="[Text]" custT="1"/>
      <dgm:spPr/>
      <dgm:t>
        <a:bodyPr/>
        <a:lstStyle/>
        <a:p>
          <a:r>
            <a:rPr lang="en-US" sz="2400" dirty="0"/>
            <a:t>ASR Server</a:t>
          </a:r>
        </a:p>
      </dgm:t>
    </dgm:pt>
    <dgm:pt modelId="{033F94C3-B9AA-4E38-A21B-F9ED80445337}" type="parTrans" cxnId="{7C91C47E-63FF-4DC8-A455-2C27D00C098E}">
      <dgm:prSet/>
      <dgm:spPr/>
      <dgm:t>
        <a:bodyPr/>
        <a:lstStyle/>
        <a:p>
          <a:endParaRPr lang="en-US" sz="1600"/>
        </a:p>
      </dgm:t>
    </dgm:pt>
    <dgm:pt modelId="{2A5C4D22-3B71-4F5A-A37A-22F50CE81A6B}" type="sibTrans" cxnId="{7C91C47E-63FF-4DC8-A455-2C27D00C098E}">
      <dgm:prSet/>
      <dgm:spPr/>
      <dgm:t>
        <a:bodyPr/>
        <a:lstStyle/>
        <a:p>
          <a:endParaRPr lang="en-US" sz="1600"/>
        </a:p>
      </dgm:t>
    </dgm:pt>
    <dgm:pt modelId="{D61AABED-CDB9-4B4F-84DA-E538C7D418E5}">
      <dgm:prSet phldrT="[Text]" custT="1"/>
      <dgm:spPr/>
      <dgm:t>
        <a:bodyPr/>
        <a:lstStyle/>
        <a:p>
          <a:pPr algn="l"/>
          <a:r>
            <a:rPr lang="en-US" sz="1800" i="1" dirty="0"/>
            <a:t>Track data changes</a:t>
          </a:r>
        </a:p>
      </dgm:t>
    </dgm:pt>
    <dgm:pt modelId="{8CE0CEA1-A263-4FA2-B28A-697489D0AB34}" type="parTrans" cxnId="{E3693273-2BF1-4F65-A667-89686CA661C3}">
      <dgm:prSet/>
      <dgm:spPr/>
      <dgm:t>
        <a:bodyPr/>
        <a:lstStyle/>
        <a:p>
          <a:endParaRPr lang="en-US" sz="1600"/>
        </a:p>
      </dgm:t>
    </dgm:pt>
    <dgm:pt modelId="{54B64EC6-C1EF-40F6-AB85-016D0E1A67B5}" type="sibTrans" cxnId="{E3693273-2BF1-4F65-A667-89686CA661C3}">
      <dgm:prSet/>
      <dgm:spPr/>
      <dgm:t>
        <a:bodyPr/>
        <a:lstStyle/>
        <a:p>
          <a:endParaRPr lang="en-US" sz="1600"/>
        </a:p>
      </dgm:t>
    </dgm:pt>
    <dgm:pt modelId="{A748031C-76BB-44CA-A812-DD48A8E1572E}">
      <dgm:prSet phldrT="[Text]" custT="1"/>
      <dgm:spPr/>
      <dgm:t>
        <a:bodyPr/>
        <a:lstStyle/>
        <a:p>
          <a:pPr algn="l"/>
          <a:endParaRPr lang="en-US" sz="1800" i="1" dirty="0"/>
        </a:p>
      </dgm:t>
    </dgm:pt>
    <dgm:pt modelId="{EB072F3B-70FA-44FE-B636-C51C2D4692B7}" type="parTrans" cxnId="{E37080F5-C4C0-4441-99CF-E09E1AB10284}">
      <dgm:prSet/>
      <dgm:spPr/>
      <dgm:t>
        <a:bodyPr/>
        <a:lstStyle/>
        <a:p>
          <a:endParaRPr lang="en-US" sz="1600"/>
        </a:p>
      </dgm:t>
    </dgm:pt>
    <dgm:pt modelId="{E1767F9D-1592-4CDB-8F6F-8DC6F4CA01E6}" type="sibTrans" cxnId="{E37080F5-C4C0-4441-99CF-E09E1AB10284}">
      <dgm:prSet/>
      <dgm:spPr/>
      <dgm:t>
        <a:bodyPr/>
        <a:lstStyle/>
        <a:p>
          <a:endParaRPr lang="en-US" sz="1600"/>
        </a:p>
      </dgm:t>
    </dgm:pt>
    <dgm:pt modelId="{FCE3A628-CA77-4843-8BBB-04DD4E10104D}" type="pres">
      <dgm:prSet presAssocID="{7DA2B58D-8875-4D78-AC2E-11023DD30AE9}" presName="Name0" presStyleCnt="0">
        <dgm:presLayoutVars>
          <dgm:chMax val="7"/>
          <dgm:chPref val="5"/>
          <dgm:dir/>
          <dgm:animOne val="branch"/>
          <dgm:animLvl val="lvl"/>
        </dgm:presLayoutVars>
      </dgm:prSet>
      <dgm:spPr/>
    </dgm:pt>
    <dgm:pt modelId="{D3AD60E4-5A78-4D5F-8717-FD9ACEF93C8E}" type="pres">
      <dgm:prSet presAssocID="{CCC688C5-55EF-4123-89BB-869A99B46B53}" presName="ChildAccent2" presStyleCnt="0"/>
      <dgm:spPr/>
    </dgm:pt>
    <dgm:pt modelId="{B1B0DA49-606B-45E1-9924-57F045930657}" type="pres">
      <dgm:prSet presAssocID="{CCC688C5-55EF-4123-89BB-869A99B46B53}" presName="ChildAccent" presStyleLbl="alignImgPlace1" presStyleIdx="0" presStyleCnt="2"/>
      <dgm:spPr/>
    </dgm:pt>
    <dgm:pt modelId="{C6E08D1A-51AB-4A70-9875-D57E31EA5F48}" type="pres">
      <dgm:prSet presAssocID="{CCC688C5-55EF-4123-89BB-869A99B46B53}" presName="Child2" presStyleLbl="revTx" presStyleIdx="0" presStyleCnt="0">
        <dgm:presLayoutVars>
          <dgm:chMax val="0"/>
          <dgm:chPref val="0"/>
          <dgm:bulletEnabled val="1"/>
        </dgm:presLayoutVars>
      </dgm:prSet>
      <dgm:spPr/>
    </dgm:pt>
    <dgm:pt modelId="{12160604-F996-42CC-AFCC-194395E7EDAB}" type="pres">
      <dgm:prSet presAssocID="{CCC688C5-55EF-4123-89BB-869A99B46B53}" presName="Parent2" presStyleLbl="node1" presStyleIdx="0" presStyleCnt="2">
        <dgm:presLayoutVars>
          <dgm:chMax val="2"/>
          <dgm:chPref val="1"/>
          <dgm:bulletEnabled val="1"/>
        </dgm:presLayoutVars>
      </dgm:prSet>
      <dgm:spPr/>
    </dgm:pt>
    <dgm:pt modelId="{17897DFD-A911-499A-8684-AD1021D5A223}" type="pres">
      <dgm:prSet presAssocID="{63D5965D-5F8A-41A8-91F0-B227BE201336}" presName="ChildAccent1" presStyleCnt="0"/>
      <dgm:spPr/>
    </dgm:pt>
    <dgm:pt modelId="{06A73A22-D632-4373-9473-9E6CE4D55C47}" type="pres">
      <dgm:prSet presAssocID="{63D5965D-5F8A-41A8-91F0-B227BE201336}" presName="ChildAccent" presStyleLbl="alignImgPlace1" presStyleIdx="1" presStyleCnt="2"/>
      <dgm:spPr/>
    </dgm:pt>
    <dgm:pt modelId="{E42E4FFB-8621-4CDB-816E-A5FB906D85D4}" type="pres">
      <dgm:prSet presAssocID="{63D5965D-5F8A-41A8-91F0-B227BE201336}" presName="Child1" presStyleLbl="revTx" presStyleIdx="0" presStyleCnt="0">
        <dgm:presLayoutVars>
          <dgm:chMax val="0"/>
          <dgm:chPref val="0"/>
          <dgm:bulletEnabled val="1"/>
        </dgm:presLayoutVars>
      </dgm:prSet>
      <dgm:spPr/>
    </dgm:pt>
    <dgm:pt modelId="{73A3FA51-441B-4F41-8992-112A57BB75B5}" type="pres">
      <dgm:prSet presAssocID="{63D5965D-5F8A-41A8-91F0-B227BE201336}" presName="Parent1" presStyleLbl="node1" presStyleIdx="1" presStyleCnt="2">
        <dgm:presLayoutVars>
          <dgm:chMax val="2"/>
          <dgm:chPref val="1"/>
          <dgm:bulletEnabled val="1"/>
        </dgm:presLayoutVars>
      </dgm:prSet>
      <dgm:spPr/>
    </dgm:pt>
  </dgm:ptLst>
  <dgm:cxnLst>
    <dgm:cxn modelId="{8FF816F3-FDF2-4A52-8695-892345CC0CE5}" type="presOf" srcId="{0E9C9A39-F1A5-4E23-805D-6BAF89CC5254}" destId="{06A73A22-D632-4373-9473-9E6CE4D55C47}" srcOrd="0" destOrd="5" presId="urn:microsoft.com/office/officeart/2011/layout/InterconnectedBlockProcess"/>
    <dgm:cxn modelId="{266FA43F-4F13-4EC1-96B4-F5570307B5CD}" type="presOf" srcId="{A748031C-76BB-44CA-A812-DD48A8E1572E}" destId="{06A73A22-D632-4373-9473-9E6CE4D55C47}" srcOrd="0" destOrd="2" presId="urn:microsoft.com/office/officeart/2011/layout/InterconnectedBlockProcess"/>
    <dgm:cxn modelId="{99BCAB2C-314E-4165-A6C9-B7BF334DCAAC}" type="presOf" srcId="{CCC688C5-55EF-4123-89BB-869A99B46B53}" destId="{12160604-F996-42CC-AFCC-194395E7EDAB}" srcOrd="0" destOrd="0" presId="urn:microsoft.com/office/officeart/2011/layout/InterconnectedBlockProcess"/>
    <dgm:cxn modelId="{8B8FB9E4-7865-4B32-9084-BDAAEBFD018B}" type="presOf" srcId="{3BD3A277-418B-491B-BF9F-FB43FC0D8D41}" destId="{06A73A22-D632-4373-9473-9E6CE4D55C47}" srcOrd="0" destOrd="1" presId="urn:microsoft.com/office/officeart/2011/layout/InterconnectedBlockProcess"/>
    <dgm:cxn modelId="{CAE9448B-E084-40BA-8B26-0A2A69B134EB}" type="presOf" srcId="{CB19AFF1-CB5B-4FE8-90A4-943558D0456C}" destId="{E42E4FFB-8621-4CDB-816E-A5FB906D85D4}" srcOrd="1" destOrd="4" presId="urn:microsoft.com/office/officeart/2011/layout/InterconnectedBlockProcess"/>
    <dgm:cxn modelId="{7C91C47E-63FF-4DC8-A455-2C27D00C098E}" srcId="{7DA2B58D-8875-4D78-AC2E-11023DD30AE9}" destId="{CCC688C5-55EF-4123-89BB-869A99B46B53}" srcOrd="1" destOrd="0" parTransId="{033F94C3-B9AA-4E38-A21B-F9ED80445337}" sibTransId="{2A5C4D22-3B71-4F5A-A37A-22F50CE81A6B}"/>
    <dgm:cxn modelId="{9D672BD1-D6C1-4CB6-B6E7-7F5FF7A29260}" type="presOf" srcId="{D61AABED-CDB9-4B4F-84DA-E538C7D418E5}" destId="{E42E4FFB-8621-4CDB-816E-A5FB906D85D4}" srcOrd="1" destOrd="3" presId="urn:microsoft.com/office/officeart/2011/layout/InterconnectedBlockProcess"/>
    <dgm:cxn modelId="{980016EE-191D-431E-A391-5792B00748ED}" type="presOf" srcId="{5664649A-FC16-4ECA-951C-321B6511A435}" destId="{06A73A22-D632-4373-9473-9E6CE4D55C47}" srcOrd="0" destOrd="0" presId="urn:microsoft.com/office/officeart/2011/layout/InterconnectedBlockProcess"/>
    <dgm:cxn modelId="{1C1C9FB7-E520-451F-BEFF-E136699A40DA}" type="presOf" srcId="{3BD3A277-418B-491B-BF9F-FB43FC0D8D41}" destId="{E42E4FFB-8621-4CDB-816E-A5FB906D85D4}" srcOrd="1" destOrd="1" presId="urn:microsoft.com/office/officeart/2011/layout/InterconnectedBlockProcess"/>
    <dgm:cxn modelId="{295F6C85-FFB1-46C1-97B4-E5920A2CE99C}" type="presOf" srcId="{A748031C-76BB-44CA-A812-DD48A8E1572E}" destId="{E42E4FFB-8621-4CDB-816E-A5FB906D85D4}" srcOrd="1" destOrd="2" presId="urn:microsoft.com/office/officeart/2011/layout/InterconnectedBlockProcess"/>
    <dgm:cxn modelId="{39469C9D-90F9-4F28-AFEC-F2DD5EFBE46F}" type="presOf" srcId="{5664649A-FC16-4ECA-951C-321B6511A435}" destId="{E42E4FFB-8621-4CDB-816E-A5FB906D85D4}" srcOrd="1" destOrd="0" presId="urn:microsoft.com/office/officeart/2011/layout/InterconnectedBlockProcess"/>
    <dgm:cxn modelId="{E0545A65-DD2E-4437-B112-E3B7B47425E9}" type="presOf" srcId="{7DA2B58D-8875-4D78-AC2E-11023DD30AE9}" destId="{FCE3A628-CA77-4843-8BBB-04DD4E10104D}" srcOrd="0" destOrd="0" presId="urn:microsoft.com/office/officeart/2011/layout/InterconnectedBlockProcess"/>
    <dgm:cxn modelId="{44100851-1AD5-47C2-97D3-1D6BC720CBC5}" srcId="{63D5965D-5F8A-41A8-91F0-B227BE201336}" destId="{3BD3A277-418B-491B-BF9F-FB43FC0D8D41}" srcOrd="1" destOrd="0" parTransId="{9B3E78AE-FC8A-4DE8-89EA-49ABF5365DCC}" sibTransId="{310E67C3-0A22-4560-A86A-16D2E02D2A61}"/>
    <dgm:cxn modelId="{7DFF5983-5921-4D23-AA08-B61C7BA89D77}" srcId="{CCC688C5-55EF-4123-89BB-869A99B46B53}" destId="{93C27F6F-6F40-4AAF-A53F-0BA459AB4C26}" srcOrd="0" destOrd="0" parTransId="{5E965E5E-15C1-4CB4-94A2-67A8C60D73C2}" sibTransId="{D8ED3F53-EB70-444E-BA0C-B6E9898216BD}"/>
    <dgm:cxn modelId="{AEBEE6F8-E0FE-4B18-96F4-6A0FEAC461D2}" srcId="{63D5965D-5F8A-41A8-91F0-B227BE201336}" destId="{5664649A-FC16-4ECA-951C-321B6511A435}" srcOrd="0" destOrd="0" parTransId="{50C5F4FF-E96B-4FD5-9290-0C2873470CC9}" sibTransId="{71D4D53A-FE3D-4470-A4DA-369689ED5D9E}"/>
    <dgm:cxn modelId="{1AC2EE65-FCEE-4AE7-8A84-156606D6B9DE}" type="presOf" srcId="{93C27F6F-6F40-4AAF-A53F-0BA459AB4C26}" destId="{B1B0DA49-606B-45E1-9924-57F045930657}" srcOrd="0" destOrd="0" presId="urn:microsoft.com/office/officeart/2011/layout/InterconnectedBlockProcess"/>
    <dgm:cxn modelId="{D551B381-3440-453D-872F-BBDB271FAD95}" srcId="{63D5965D-5F8A-41A8-91F0-B227BE201336}" destId="{0E9C9A39-F1A5-4E23-805D-6BAF89CC5254}" srcOrd="5" destOrd="0" parTransId="{5C2C5F01-5763-479C-8E61-603E9DEE8826}" sibTransId="{DF0FBE70-8B31-4E29-9248-B189692E0C14}"/>
    <dgm:cxn modelId="{BECC2622-518B-46EA-B849-C65B2CB57336}" type="presOf" srcId="{0E9C9A39-F1A5-4E23-805D-6BAF89CC5254}" destId="{E42E4FFB-8621-4CDB-816E-A5FB906D85D4}" srcOrd="1" destOrd="5" presId="urn:microsoft.com/office/officeart/2011/layout/InterconnectedBlockProcess"/>
    <dgm:cxn modelId="{55299169-B4F5-44C5-93AF-47CC886CD4CA}" type="presOf" srcId="{FC75FF76-8DB3-41AA-B5DB-2388D0D3C35F}" destId="{C6E08D1A-51AB-4A70-9875-D57E31EA5F48}" srcOrd="1" destOrd="1" presId="urn:microsoft.com/office/officeart/2011/layout/InterconnectedBlockProcess"/>
    <dgm:cxn modelId="{0527EBFF-5AEF-4766-9313-0501F44D852F}" type="presOf" srcId="{CB19AFF1-CB5B-4FE8-90A4-943558D0456C}" destId="{06A73A22-D632-4373-9473-9E6CE4D55C47}" srcOrd="0" destOrd="4" presId="urn:microsoft.com/office/officeart/2011/layout/InterconnectedBlockProcess"/>
    <dgm:cxn modelId="{20AB1B83-1DCE-4BEC-BA0D-1BD34E9EE3A3}" srcId="{63D5965D-5F8A-41A8-91F0-B227BE201336}" destId="{CB19AFF1-CB5B-4FE8-90A4-943558D0456C}" srcOrd="4" destOrd="0" parTransId="{1AD46E6D-5C23-4BE9-BB74-E78C5A1CC4EA}" sibTransId="{C1EB7C84-9D65-4481-9084-C44A0A37DEA9}"/>
    <dgm:cxn modelId="{0F428D80-2A97-4C49-AC97-4CFD3FD146D3}" srcId="{CCC688C5-55EF-4123-89BB-869A99B46B53}" destId="{FC75FF76-8DB3-41AA-B5DB-2388D0D3C35F}" srcOrd="1" destOrd="0" parTransId="{4F0ADE91-E691-455E-B21D-0988B3F14D09}" sibTransId="{B2A53DC6-B62F-4181-9814-C86B16965975}"/>
    <dgm:cxn modelId="{E3693273-2BF1-4F65-A667-89686CA661C3}" srcId="{63D5965D-5F8A-41A8-91F0-B227BE201336}" destId="{D61AABED-CDB9-4B4F-84DA-E538C7D418E5}" srcOrd="3" destOrd="0" parTransId="{8CE0CEA1-A263-4FA2-B28A-697489D0AB34}" sibTransId="{54B64EC6-C1EF-40F6-AB85-016D0E1A67B5}"/>
    <dgm:cxn modelId="{B1BE21CA-7FFF-42CF-9F6F-0CD2EC47F4EE}" srcId="{7DA2B58D-8875-4D78-AC2E-11023DD30AE9}" destId="{63D5965D-5F8A-41A8-91F0-B227BE201336}" srcOrd="0" destOrd="0" parTransId="{BD9B31C4-87E0-4057-9CE1-E330537BEBD5}" sibTransId="{B93FE430-765B-4140-AB2A-C658EC35FEE4}"/>
    <dgm:cxn modelId="{7018E202-A704-44D0-90C5-9A90764BCB7F}" type="presOf" srcId="{D61AABED-CDB9-4B4F-84DA-E538C7D418E5}" destId="{06A73A22-D632-4373-9473-9E6CE4D55C47}" srcOrd="0" destOrd="3" presId="urn:microsoft.com/office/officeart/2011/layout/InterconnectedBlockProcess"/>
    <dgm:cxn modelId="{D4EB84F3-D57F-40AA-A1D0-BDAA50590F85}" type="presOf" srcId="{93C27F6F-6F40-4AAF-A53F-0BA459AB4C26}" destId="{C6E08D1A-51AB-4A70-9875-D57E31EA5F48}" srcOrd="1" destOrd="0" presId="urn:microsoft.com/office/officeart/2011/layout/InterconnectedBlockProcess"/>
    <dgm:cxn modelId="{7DD08022-3C64-43C1-A7AD-651E82C21E58}" type="presOf" srcId="{63D5965D-5F8A-41A8-91F0-B227BE201336}" destId="{73A3FA51-441B-4F41-8992-112A57BB75B5}" srcOrd="0" destOrd="0" presId="urn:microsoft.com/office/officeart/2011/layout/InterconnectedBlockProcess"/>
    <dgm:cxn modelId="{E37080F5-C4C0-4441-99CF-E09E1AB10284}" srcId="{63D5965D-5F8A-41A8-91F0-B227BE201336}" destId="{A748031C-76BB-44CA-A812-DD48A8E1572E}" srcOrd="2" destOrd="0" parTransId="{EB072F3B-70FA-44FE-B636-C51C2D4692B7}" sibTransId="{E1767F9D-1592-4CDB-8F6F-8DC6F4CA01E6}"/>
    <dgm:cxn modelId="{FF9E867E-BD96-4166-9543-7C654B2D45AA}" type="presOf" srcId="{FC75FF76-8DB3-41AA-B5DB-2388D0D3C35F}" destId="{B1B0DA49-606B-45E1-9924-57F045930657}" srcOrd="0" destOrd="1" presId="urn:microsoft.com/office/officeart/2011/layout/InterconnectedBlockProcess"/>
    <dgm:cxn modelId="{D50DE1CD-9115-41ED-A6B4-DD913A299B09}" type="presParOf" srcId="{FCE3A628-CA77-4843-8BBB-04DD4E10104D}" destId="{D3AD60E4-5A78-4D5F-8717-FD9ACEF93C8E}" srcOrd="0" destOrd="0" presId="urn:microsoft.com/office/officeart/2011/layout/InterconnectedBlockProcess"/>
    <dgm:cxn modelId="{1E8E4B0D-9371-4883-B835-17D5C855A270}" type="presParOf" srcId="{D3AD60E4-5A78-4D5F-8717-FD9ACEF93C8E}" destId="{B1B0DA49-606B-45E1-9924-57F045930657}" srcOrd="0" destOrd="0" presId="urn:microsoft.com/office/officeart/2011/layout/InterconnectedBlockProcess"/>
    <dgm:cxn modelId="{585544A2-EF6A-494E-9C93-44AA8C130D9F}" type="presParOf" srcId="{FCE3A628-CA77-4843-8BBB-04DD4E10104D}" destId="{C6E08D1A-51AB-4A70-9875-D57E31EA5F48}" srcOrd="1" destOrd="0" presId="urn:microsoft.com/office/officeart/2011/layout/InterconnectedBlockProcess"/>
    <dgm:cxn modelId="{86BCFEE8-8477-42B6-8267-5E53252767E0}" type="presParOf" srcId="{FCE3A628-CA77-4843-8BBB-04DD4E10104D}" destId="{12160604-F996-42CC-AFCC-194395E7EDAB}" srcOrd="2" destOrd="0" presId="urn:microsoft.com/office/officeart/2011/layout/InterconnectedBlockProcess"/>
    <dgm:cxn modelId="{3690538A-BDEC-434A-A782-C635A834DE39}" type="presParOf" srcId="{FCE3A628-CA77-4843-8BBB-04DD4E10104D}" destId="{17897DFD-A911-499A-8684-AD1021D5A223}" srcOrd="3" destOrd="0" presId="urn:microsoft.com/office/officeart/2011/layout/InterconnectedBlockProcess"/>
    <dgm:cxn modelId="{D14440FC-C88F-4B43-A214-2F119E465E89}" type="presParOf" srcId="{17897DFD-A911-499A-8684-AD1021D5A223}" destId="{06A73A22-D632-4373-9473-9E6CE4D55C47}" srcOrd="0" destOrd="0" presId="urn:microsoft.com/office/officeart/2011/layout/InterconnectedBlockProcess"/>
    <dgm:cxn modelId="{C12D78ED-9F03-4639-A131-F531DE3D1F6E}" type="presParOf" srcId="{FCE3A628-CA77-4843-8BBB-04DD4E10104D}" destId="{E42E4FFB-8621-4CDB-816E-A5FB906D85D4}" srcOrd="4" destOrd="0" presId="urn:microsoft.com/office/officeart/2011/layout/InterconnectedBlockProcess"/>
    <dgm:cxn modelId="{89E4CE1C-CB71-4692-93B0-497D8384FA73}" type="presParOf" srcId="{FCE3A628-CA77-4843-8BBB-04DD4E10104D}" destId="{73A3FA51-441B-4F41-8992-112A57BB75B5}" srcOrd="5" destOrd="0" presId="urn:microsoft.com/office/officeart/2011/layout/InterconnectedBlock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B0DA49-606B-45E1-9924-57F045930657}">
      <dsp:nvSpPr>
        <dsp:cNvPr id="0" name=""/>
        <dsp:cNvSpPr/>
      </dsp:nvSpPr>
      <dsp:spPr>
        <a:xfrm>
          <a:off x="3729047" y="1133771"/>
          <a:ext cx="1864243" cy="4142824"/>
        </a:xfrm>
        <a:prstGeom prst="wedgeRectCallout">
          <a:avLst>
            <a:gd name="adj1" fmla="val 0"/>
            <a:gd name="adj2" fmla="val 0"/>
          </a:avLst>
        </a:prstGeom>
        <a:solidFill>
          <a:schemeClr val="accent2">
            <a:tint val="40000"/>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txBody>
        <a:bodyPr spcFirstLastPara="0" vert="horz" wrap="square" lIns="57150" tIns="57150" rIns="57150" bIns="57150" numCol="1" spcCol="1270" anchor="t" anchorCtr="0">
          <a:noAutofit/>
        </a:bodyPr>
        <a:lstStyle/>
        <a:p>
          <a:pPr marL="0" lvl="0" indent="0" algn="l" defTabSz="800100">
            <a:lnSpc>
              <a:spcPct val="90000"/>
            </a:lnSpc>
            <a:spcBef>
              <a:spcPct val="0"/>
            </a:spcBef>
            <a:spcAft>
              <a:spcPct val="35000"/>
            </a:spcAft>
            <a:buNone/>
          </a:pPr>
          <a:r>
            <a:rPr lang="en-US" sz="1800" i="1" kern="1200" dirty="0"/>
            <a:t>Cache</a:t>
          </a:r>
        </a:p>
        <a:p>
          <a:pPr marL="0" lvl="0" indent="0" algn="l" defTabSz="800100">
            <a:lnSpc>
              <a:spcPct val="90000"/>
            </a:lnSpc>
            <a:spcBef>
              <a:spcPct val="0"/>
            </a:spcBef>
            <a:spcAft>
              <a:spcPct val="35000"/>
            </a:spcAft>
            <a:buNone/>
          </a:pPr>
          <a:r>
            <a:rPr lang="en-US" sz="1800" i="1" kern="1200" dirty="0"/>
            <a:t>Apply to target VHDs</a:t>
          </a:r>
        </a:p>
      </dsp:txBody>
      <dsp:txXfrm>
        <a:off x="3965643" y="1133771"/>
        <a:ext cx="1627647" cy="4142824"/>
      </dsp:txXfrm>
    </dsp:sp>
    <dsp:sp modelId="{9A558832-C5E0-4E6B-8005-7D0DBF889BBF}">
      <dsp:nvSpPr>
        <dsp:cNvPr id="0" name=""/>
        <dsp:cNvSpPr/>
      </dsp:nvSpPr>
      <dsp:spPr>
        <a:xfrm>
          <a:off x="3729047" y="250725"/>
          <a:ext cx="1864243" cy="884553"/>
        </a:xfrm>
        <a:prstGeom prst="rect">
          <a:avLst/>
        </a:prstGeom>
        <a:solidFill>
          <a:schemeClr val="lt1">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0" tIns="63500" rIns="63500" bIns="63500" numCol="1" spcCol="1270" anchor="ctr" anchorCtr="0">
          <a:noAutofit/>
        </a:bodyPr>
        <a:lstStyle/>
        <a:p>
          <a:pPr marL="0" lvl="0" indent="0" algn="ctr" defTabSz="889000">
            <a:lnSpc>
              <a:spcPct val="90000"/>
            </a:lnSpc>
            <a:spcBef>
              <a:spcPct val="0"/>
            </a:spcBef>
            <a:spcAft>
              <a:spcPct val="35000"/>
            </a:spcAft>
            <a:buNone/>
          </a:pPr>
          <a:r>
            <a:rPr lang="en-US" sz="2000" kern="1200" dirty="0"/>
            <a:t>ASR Server</a:t>
          </a:r>
        </a:p>
      </dsp:txBody>
      <dsp:txXfrm>
        <a:off x="3729047" y="250725"/>
        <a:ext cx="1864243" cy="884553"/>
      </dsp:txXfrm>
    </dsp:sp>
    <dsp:sp modelId="{25306AE7-4EDC-40E3-A3B1-5BC394503E12}">
      <dsp:nvSpPr>
        <dsp:cNvPr id="0" name=""/>
        <dsp:cNvSpPr/>
      </dsp:nvSpPr>
      <dsp:spPr>
        <a:xfrm>
          <a:off x="1864243" y="1133771"/>
          <a:ext cx="1864243" cy="3847303"/>
        </a:xfrm>
        <a:prstGeom prst="wedgeRectCallout">
          <a:avLst>
            <a:gd name="adj1" fmla="val 62500"/>
            <a:gd name="adj2" fmla="val 20830"/>
          </a:avLst>
        </a:prstGeom>
        <a:solidFill>
          <a:schemeClr val="accent2">
            <a:tint val="40000"/>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txBody>
        <a:bodyPr spcFirstLastPara="0" vert="horz" wrap="square" lIns="63500" tIns="63500" rIns="63500" bIns="63500" numCol="1" spcCol="1270" anchor="t" anchorCtr="0">
          <a:noAutofit/>
        </a:bodyPr>
        <a:lstStyle/>
        <a:p>
          <a:pPr marL="0" lvl="0" indent="0" algn="l" defTabSz="889000">
            <a:lnSpc>
              <a:spcPct val="90000"/>
            </a:lnSpc>
            <a:spcBef>
              <a:spcPct val="0"/>
            </a:spcBef>
            <a:spcAft>
              <a:spcPct val="35000"/>
            </a:spcAft>
            <a:buNone/>
          </a:pPr>
          <a:r>
            <a:rPr lang="en-US" sz="2000" i="1" kern="1200" dirty="0"/>
            <a:t>Cache</a:t>
          </a:r>
        </a:p>
        <a:p>
          <a:pPr marL="0" lvl="0" indent="0" algn="l" defTabSz="889000">
            <a:lnSpc>
              <a:spcPct val="90000"/>
            </a:lnSpc>
            <a:spcBef>
              <a:spcPct val="0"/>
            </a:spcBef>
            <a:spcAft>
              <a:spcPct val="35000"/>
            </a:spcAft>
            <a:buNone/>
          </a:pPr>
          <a:r>
            <a:rPr lang="en-US" sz="2000" i="1" kern="1200" dirty="0"/>
            <a:t>Upload changes</a:t>
          </a:r>
        </a:p>
      </dsp:txBody>
      <dsp:txXfrm>
        <a:off x="2100840" y="1133771"/>
        <a:ext cx="1627647" cy="3847303"/>
      </dsp:txXfrm>
    </dsp:sp>
    <dsp:sp modelId="{9D69405E-CE23-4D65-A8FC-FEB314ABF71A}">
      <dsp:nvSpPr>
        <dsp:cNvPr id="0" name=""/>
        <dsp:cNvSpPr/>
      </dsp:nvSpPr>
      <dsp:spPr>
        <a:xfrm>
          <a:off x="1828804" y="388925"/>
          <a:ext cx="1864243" cy="739808"/>
        </a:xfrm>
        <a:prstGeom prst="rect">
          <a:avLst/>
        </a:prstGeom>
        <a:solidFill>
          <a:schemeClr val="lt1">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0" tIns="63500" rIns="63500" bIns="63500" numCol="1" spcCol="1270" anchor="ctr" anchorCtr="0">
          <a:noAutofit/>
        </a:bodyPr>
        <a:lstStyle/>
        <a:p>
          <a:pPr marL="0" lvl="0" indent="0" algn="ctr" defTabSz="889000">
            <a:lnSpc>
              <a:spcPct val="90000"/>
            </a:lnSpc>
            <a:spcBef>
              <a:spcPct val="0"/>
            </a:spcBef>
            <a:spcAft>
              <a:spcPct val="35000"/>
            </a:spcAft>
            <a:buNone/>
          </a:pPr>
          <a:r>
            <a:rPr lang="en-US" sz="2000" kern="1200" dirty="0"/>
            <a:t>Process Server</a:t>
          </a:r>
        </a:p>
      </dsp:txBody>
      <dsp:txXfrm>
        <a:off x="1828804" y="388925"/>
        <a:ext cx="1864243" cy="739808"/>
      </dsp:txXfrm>
    </dsp:sp>
    <dsp:sp modelId="{06A73A22-D632-4373-9473-9E6CE4D55C47}">
      <dsp:nvSpPr>
        <dsp:cNvPr id="0" name=""/>
        <dsp:cNvSpPr/>
      </dsp:nvSpPr>
      <dsp:spPr>
        <a:xfrm>
          <a:off x="0" y="1133771"/>
          <a:ext cx="1864243" cy="3551279"/>
        </a:xfrm>
        <a:prstGeom prst="wedgeRectCallout">
          <a:avLst>
            <a:gd name="adj1" fmla="val 62500"/>
            <a:gd name="adj2" fmla="val 20830"/>
          </a:avLst>
        </a:prstGeom>
        <a:solidFill>
          <a:schemeClr val="accent2">
            <a:tint val="40000"/>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txBody>
        <a:bodyPr spcFirstLastPara="0" vert="horz" wrap="square" lIns="57150" tIns="57150" rIns="57150" bIns="57150" numCol="1" spcCol="1270" anchor="t" anchorCtr="0">
          <a:noAutofit/>
        </a:bodyPr>
        <a:lstStyle/>
        <a:p>
          <a:pPr marL="0" lvl="0" indent="0" algn="l" defTabSz="800100">
            <a:lnSpc>
              <a:spcPct val="90000"/>
            </a:lnSpc>
            <a:spcBef>
              <a:spcPct val="0"/>
            </a:spcBef>
            <a:spcAft>
              <a:spcPct val="35000"/>
            </a:spcAft>
            <a:buNone/>
          </a:pPr>
          <a:r>
            <a:rPr lang="en-US" sz="1800" i="1" kern="1200" dirty="0"/>
            <a:t>Initial replication reads</a:t>
          </a:r>
        </a:p>
        <a:p>
          <a:pPr marL="0" lvl="0" indent="0" algn="l" defTabSz="800100">
            <a:lnSpc>
              <a:spcPct val="90000"/>
            </a:lnSpc>
            <a:spcBef>
              <a:spcPct val="0"/>
            </a:spcBef>
            <a:spcAft>
              <a:spcPct val="35000"/>
            </a:spcAft>
            <a:buNone/>
          </a:pPr>
          <a:r>
            <a:rPr lang="en-US" sz="1800" i="1" kern="1200" dirty="0"/>
            <a:t>Track data changes</a:t>
          </a:r>
        </a:p>
        <a:p>
          <a:pPr marL="0" lvl="0" indent="0" algn="l" defTabSz="800100">
            <a:lnSpc>
              <a:spcPct val="90000"/>
            </a:lnSpc>
            <a:spcBef>
              <a:spcPct val="0"/>
            </a:spcBef>
            <a:spcAft>
              <a:spcPct val="35000"/>
            </a:spcAft>
            <a:buNone/>
          </a:pPr>
          <a:r>
            <a:rPr lang="en-US" sz="1800" i="1" kern="1200" dirty="0"/>
            <a:t>Upload changes</a:t>
          </a:r>
        </a:p>
      </dsp:txBody>
      <dsp:txXfrm>
        <a:off x="236596" y="1133771"/>
        <a:ext cx="1627647" cy="3551279"/>
      </dsp:txXfrm>
    </dsp:sp>
    <dsp:sp modelId="{73A3FA51-441B-4F41-8992-112A57BB75B5}">
      <dsp:nvSpPr>
        <dsp:cNvPr id="0" name=""/>
        <dsp:cNvSpPr/>
      </dsp:nvSpPr>
      <dsp:spPr>
        <a:xfrm>
          <a:off x="0" y="541723"/>
          <a:ext cx="1864243" cy="592047"/>
        </a:xfrm>
        <a:prstGeom prst="rect">
          <a:avLst/>
        </a:prstGeom>
        <a:solidFill>
          <a:schemeClr val="lt1">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0" tIns="63500" rIns="63500" bIns="63500" numCol="1" spcCol="1270" anchor="ctr" anchorCtr="0">
          <a:noAutofit/>
        </a:bodyPr>
        <a:lstStyle/>
        <a:p>
          <a:pPr marL="0" lvl="0" indent="0" algn="ctr" defTabSz="889000">
            <a:lnSpc>
              <a:spcPct val="90000"/>
            </a:lnSpc>
            <a:spcBef>
              <a:spcPct val="0"/>
            </a:spcBef>
            <a:spcAft>
              <a:spcPct val="35000"/>
            </a:spcAft>
            <a:buNone/>
          </a:pPr>
          <a:r>
            <a:rPr lang="en-US" sz="2000" kern="1200">
              <a:latin typeface="Segoe UI"/>
              <a:ea typeface="+mn-ea"/>
              <a:cs typeface="+mn-cs"/>
            </a:rPr>
            <a:t>Protected VM</a:t>
          </a:r>
          <a:endParaRPr lang="en-US" sz="2000" kern="1200" dirty="0">
            <a:latin typeface="Segoe UI"/>
            <a:ea typeface="+mn-ea"/>
            <a:cs typeface="+mn-cs"/>
          </a:endParaRPr>
        </a:p>
      </dsp:txBody>
      <dsp:txXfrm>
        <a:off x="0" y="541723"/>
        <a:ext cx="1864243" cy="5920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B0DA49-606B-45E1-9924-57F045930657}">
      <dsp:nvSpPr>
        <dsp:cNvPr id="0" name=""/>
        <dsp:cNvSpPr/>
      </dsp:nvSpPr>
      <dsp:spPr>
        <a:xfrm>
          <a:off x="2796645" y="891557"/>
          <a:ext cx="2246580" cy="4635764"/>
        </a:xfrm>
        <a:prstGeom prst="wedgeRectCallout">
          <a:avLst>
            <a:gd name="adj1" fmla="val 0"/>
            <a:gd name="adj2" fmla="val 0"/>
          </a:avLst>
        </a:prstGeom>
        <a:solidFill>
          <a:schemeClr val="accent2">
            <a:tint val="40000"/>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txBody>
        <a:bodyPr spcFirstLastPara="0" vert="horz" wrap="square" lIns="57150" tIns="57150" rIns="57150" bIns="57150" numCol="1" spcCol="1270" anchor="t" anchorCtr="0">
          <a:noAutofit/>
        </a:bodyPr>
        <a:lstStyle/>
        <a:p>
          <a:pPr marL="0" lvl="0" indent="0" algn="l" defTabSz="800100">
            <a:lnSpc>
              <a:spcPct val="90000"/>
            </a:lnSpc>
            <a:spcBef>
              <a:spcPct val="0"/>
            </a:spcBef>
            <a:spcAft>
              <a:spcPct val="35000"/>
            </a:spcAft>
            <a:buNone/>
          </a:pPr>
          <a:r>
            <a:rPr lang="en-US" sz="1800" i="1" kern="1200" dirty="0"/>
            <a:t>Cache</a:t>
          </a:r>
        </a:p>
        <a:p>
          <a:pPr marL="0" lvl="0" indent="0" algn="l" defTabSz="800100">
            <a:lnSpc>
              <a:spcPct val="90000"/>
            </a:lnSpc>
            <a:spcBef>
              <a:spcPct val="0"/>
            </a:spcBef>
            <a:spcAft>
              <a:spcPct val="35000"/>
            </a:spcAft>
            <a:buNone/>
          </a:pPr>
          <a:r>
            <a:rPr lang="en-US" sz="1800" i="1" kern="1200" dirty="0"/>
            <a:t>Apply to target VHDs</a:t>
          </a:r>
        </a:p>
      </dsp:txBody>
      <dsp:txXfrm>
        <a:off x="3081961" y="891557"/>
        <a:ext cx="1961264" cy="4635764"/>
      </dsp:txXfrm>
    </dsp:sp>
    <dsp:sp modelId="{12160604-F996-42CC-AFCC-194395E7EDAB}">
      <dsp:nvSpPr>
        <dsp:cNvPr id="0" name=""/>
        <dsp:cNvSpPr/>
      </dsp:nvSpPr>
      <dsp:spPr>
        <a:xfrm>
          <a:off x="2796645" y="0"/>
          <a:ext cx="2246580" cy="891557"/>
        </a:xfrm>
        <a:prstGeom prst="rect">
          <a:avLst/>
        </a:prstGeom>
        <a:solidFill>
          <a:schemeClr val="lt1">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1066800">
            <a:lnSpc>
              <a:spcPct val="90000"/>
            </a:lnSpc>
            <a:spcBef>
              <a:spcPct val="0"/>
            </a:spcBef>
            <a:spcAft>
              <a:spcPct val="35000"/>
            </a:spcAft>
            <a:buNone/>
          </a:pPr>
          <a:r>
            <a:rPr lang="en-US" sz="2400" kern="1200" dirty="0"/>
            <a:t>ASR Server</a:t>
          </a:r>
        </a:p>
      </dsp:txBody>
      <dsp:txXfrm>
        <a:off x="2796645" y="0"/>
        <a:ext cx="2246580" cy="891557"/>
      </dsp:txXfrm>
    </dsp:sp>
    <dsp:sp modelId="{06A73A22-D632-4373-9473-9E6CE4D55C47}">
      <dsp:nvSpPr>
        <dsp:cNvPr id="0" name=""/>
        <dsp:cNvSpPr/>
      </dsp:nvSpPr>
      <dsp:spPr>
        <a:xfrm>
          <a:off x="550065" y="891557"/>
          <a:ext cx="2246580" cy="4279252"/>
        </a:xfrm>
        <a:prstGeom prst="wedgeRectCallout">
          <a:avLst>
            <a:gd name="adj1" fmla="val 62500"/>
            <a:gd name="adj2" fmla="val 20830"/>
          </a:avLst>
        </a:prstGeom>
        <a:solidFill>
          <a:schemeClr val="accent2">
            <a:tint val="40000"/>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txBody>
        <a:bodyPr spcFirstLastPara="0" vert="horz" wrap="square" lIns="57150" tIns="57150" rIns="57150" bIns="57150" numCol="1" spcCol="1270" anchor="t" anchorCtr="0">
          <a:noAutofit/>
        </a:bodyPr>
        <a:lstStyle/>
        <a:p>
          <a:pPr marL="0" lvl="0" indent="0" algn="l" defTabSz="800100">
            <a:lnSpc>
              <a:spcPct val="90000"/>
            </a:lnSpc>
            <a:spcBef>
              <a:spcPct val="0"/>
            </a:spcBef>
            <a:spcAft>
              <a:spcPct val="35000"/>
            </a:spcAft>
            <a:buNone/>
          </a:pPr>
          <a:r>
            <a:rPr lang="en-US" sz="1800" i="1" kern="1200" dirty="0"/>
            <a:t>Initial replication reads</a:t>
          </a:r>
        </a:p>
        <a:p>
          <a:pPr marL="0" lvl="0" indent="0" algn="l" defTabSz="800100">
            <a:lnSpc>
              <a:spcPct val="90000"/>
            </a:lnSpc>
            <a:spcBef>
              <a:spcPct val="0"/>
            </a:spcBef>
            <a:spcAft>
              <a:spcPct val="35000"/>
            </a:spcAft>
            <a:buNone/>
          </a:pPr>
          <a:r>
            <a:rPr lang="en-US" sz="1800" i="1" kern="1200" dirty="0"/>
            <a:t>Upload changes</a:t>
          </a:r>
        </a:p>
        <a:p>
          <a:pPr marL="0" lvl="0" indent="0" algn="l" defTabSz="800100">
            <a:lnSpc>
              <a:spcPct val="90000"/>
            </a:lnSpc>
            <a:spcBef>
              <a:spcPct val="0"/>
            </a:spcBef>
            <a:spcAft>
              <a:spcPct val="35000"/>
            </a:spcAft>
            <a:buNone/>
          </a:pPr>
          <a:endParaRPr lang="en-US" sz="1800" i="1" kern="1200" dirty="0"/>
        </a:p>
        <a:p>
          <a:pPr marL="0" lvl="0" indent="0" algn="l" defTabSz="800100">
            <a:lnSpc>
              <a:spcPct val="90000"/>
            </a:lnSpc>
            <a:spcBef>
              <a:spcPct val="0"/>
            </a:spcBef>
            <a:spcAft>
              <a:spcPct val="35000"/>
            </a:spcAft>
            <a:buNone/>
          </a:pPr>
          <a:r>
            <a:rPr lang="en-US" sz="1800" i="1" kern="1200" dirty="0"/>
            <a:t>Track data changes</a:t>
          </a:r>
        </a:p>
        <a:p>
          <a:pPr marL="0" lvl="0" indent="0" algn="l" defTabSz="800100">
            <a:lnSpc>
              <a:spcPct val="90000"/>
            </a:lnSpc>
            <a:spcBef>
              <a:spcPct val="0"/>
            </a:spcBef>
            <a:spcAft>
              <a:spcPct val="35000"/>
            </a:spcAft>
            <a:buNone/>
          </a:pPr>
          <a:r>
            <a:rPr lang="en-US" sz="1800" i="1" kern="1200" dirty="0"/>
            <a:t>Cache</a:t>
          </a:r>
        </a:p>
        <a:p>
          <a:pPr marL="0" lvl="0" indent="0" algn="l" defTabSz="800100">
            <a:lnSpc>
              <a:spcPct val="90000"/>
            </a:lnSpc>
            <a:spcBef>
              <a:spcPct val="0"/>
            </a:spcBef>
            <a:spcAft>
              <a:spcPct val="35000"/>
            </a:spcAft>
            <a:buNone/>
          </a:pPr>
          <a:r>
            <a:rPr lang="en-US" sz="1800" i="1" kern="1200" dirty="0"/>
            <a:t>Upload changes</a:t>
          </a:r>
        </a:p>
      </dsp:txBody>
      <dsp:txXfrm>
        <a:off x="835381" y="891557"/>
        <a:ext cx="1961264" cy="4279252"/>
      </dsp:txXfrm>
    </dsp:sp>
    <dsp:sp modelId="{73A3FA51-441B-4F41-8992-112A57BB75B5}">
      <dsp:nvSpPr>
        <dsp:cNvPr id="0" name=""/>
        <dsp:cNvSpPr/>
      </dsp:nvSpPr>
      <dsp:spPr>
        <a:xfrm>
          <a:off x="550065" y="178532"/>
          <a:ext cx="2246580" cy="713024"/>
        </a:xfrm>
        <a:prstGeom prst="rect">
          <a:avLst/>
        </a:prstGeom>
        <a:solidFill>
          <a:schemeClr val="lt1">
            <a:hueOff val="0"/>
            <a:satOff val="0"/>
            <a:lumOff val="0"/>
            <a:alphaOff val="0"/>
          </a:schemeClr>
        </a:solidFill>
        <a:ln w="17145" cap="flat"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1066800">
            <a:lnSpc>
              <a:spcPct val="90000"/>
            </a:lnSpc>
            <a:spcBef>
              <a:spcPct val="0"/>
            </a:spcBef>
            <a:spcAft>
              <a:spcPct val="35000"/>
            </a:spcAft>
            <a:buNone/>
          </a:pPr>
          <a:r>
            <a:rPr lang="en-US" sz="2400" kern="1200">
              <a:latin typeface="Segoe UI"/>
              <a:ea typeface="+mn-ea"/>
              <a:cs typeface="+mn-cs"/>
            </a:rPr>
            <a:t>Hyper-V</a:t>
          </a:r>
          <a:r>
            <a:rPr lang="en-US" sz="2000" kern="1200">
              <a:latin typeface="+mj-lt"/>
            </a:rPr>
            <a:t> </a:t>
          </a:r>
          <a:r>
            <a:rPr lang="en-US" sz="2400" kern="1200">
              <a:latin typeface="Segoe UI"/>
              <a:ea typeface="+mn-ea"/>
              <a:cs typeface="+mn-cs"/>
            </a:rPr>
            <a:t>Host</a:t>
          </a:r>
          <a:endParaRPr lang="en-US" sz="2400" kern="1200" dirty="0">
            <a:latin typeface="Segoe UI"/>
            <a:ea typeface="+mn-ea"/>
            <a:cs typeface="+mn-cs"/>
          </a:endParaRPr>
        </a:p>
      </dsp:txBody>
      <dsp:txXfrm>
        <a:off x="550065" y="178532"/>
        <a:ext cx="2246580" cy="713024"/>
      </dsp:txXfrm>
    </dsp:sp>
  </dsp:spTree>
</dsp:drawing>
</file>

<file path=ppt/diagrams/layout1.xml><?xml version="1.0" encoding="utf-8"?>
<dgm:layoutDef xmlns:dgm="http://schemas.openxmlformats.org/drawingml/2006/diagram" xmlns:a="http://schemas.openxmlformats.org/drawingml/2006/main" uniqueId="urn:microsoft.com/office/officeart/2011/layout/InterconnectedBlockProcess">
  <dgm:title val="Interconnected Block Process"/>
  <dgm:desc val="Use to show sequential steps in a process. Works best with small amounts of Level 1 text and medium amounts of Level 2 text."/>
  <dgm:catLst>
    <dgm:cat type="process" pri="5500"/>
    <dgm:cat type="officeonline" pri="3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 modelId="70" srcId="0" destId="40" srcOrd="2" destOrd="0"/>
        <dgm:cxn modelId="42" srcId="40" destId="41" srcOrd="0" destOrd="0"/>
      </dgm:cxnLst>
      <dgm:bg/>
      <dgm:whole/>
    </dgm:dataModel>
  </dgm:clrData>
  <dgm:layoutNode name="Name0">
    <dgm:varLst>
      <dgm:chMax val="7"/>
      <dgm:chPref val="5"/>
      <dgm:dir/>
      <dgm:animOne val="branch"/>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127"/>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5"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Accent1" refType="w" fact="0"/>
              <dgm:constr type="t" for="ch" forName="ChildAccent1" refType="h" fact="0.1613"/>
              <dgm:constr type="w" for="ch" forName="ChildAccent1" refType="w" fact="0.5"/>
              <dgm:constr type="h" for="ch" forName="ChildAccent1" refType="h" fact="0.7742"/>
              <dgm:constr type="l" for="ch" forName="Child1" refType="w" fact="0.0635"/>
              <dgm:constr type="t" for="ch" forName="Child1" refType="h" fact="0.1613"/>
              <dgm:constr type="w" for="ch" forName="Child1" refType="w" fact="0.4365"/>
              <dgm:constr type="h" for="ch" forName="Child1" refType="h" fact="0.7742"/>
              <dgm:constr type="l" for="ch" forName="Parent1" refType="w" fact="0"/>
              <dgm:constr type="t" for="ch" forName="Parent1" refType="h" fact="0.0323"/>
              <dgm:constr type="w" for="ch" forName="Parent1" refType="w" fact="0.5"/>
              <dgm:constr type="h" for="ch" forName="Parent1" refType="h" fact="0.129"/>
              <dgm:constr type="l" for="ch" forName="ChildAccent2" refType="w" fact="0.5"/>
              <dgm:constr type="t" for="ch" forName="ChildAccent2" refType="h" fact="0.1613"/>
              <dgm:constr type="w" for="ch" forName="ChildAccent2" refType="w" fact="0.5"/>
              <dgm:constr type="h" for="ch" forName="ChildAccent2" refType="h" fact="0.8387"/>
              <dgm:constr type="l" for="ch" forName="Child2" refType="w" fact="0.5635"/>
              <dgm:constr type="t" for="ch" forName="Child2" refType="h" fact="0.1613"/>
              <dgm:constr type="w" for="ch" forName="Child2" refType="w" fact="0.4365"/>
              <dgm:constr type="h" for="ch" forName="Child2" refType="h" fact="0.8387"/>
              <dgm:constr type="l" for="ch" forName="Parent2" refType="w" fact="0.5"/>
              <dgm:constr type="t" for="ch" forName="Parent2" refType="h" fact="0"/>
              <dgm:constr type="w" for="ch" forName="Parent2" refType="w" fact="0.5"/>
              <dgm:constr type="h" for="ch" forName="Parent2" refType="h" fact="0.1613"/>
            </dgm:constrLst>
          </dgm:if>
          <dgm:if name="Name6"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Accent1" refType="w" fact="0"/>
              <dgm:constr type="t" for="ch" forName="ChildAccent1" refType="h" fact="0.1757"/>
              <dgm:constr type="w" for="ch" forName="ChildAccent1" refType="w" fact="0.3333"/>
              <dgm:constr type="h" for="ch" forName="ChildAccent1" refType="h" fact="0.7066"/>
              <dgm:constr type="l" for="ch" forName="Child1" refType="w" fact="0.0423"/>
              <dgm:constr type="t" for="ch" forName="Child1" refType="h" fact="0.1757"/>
              <dgm:constr type="w" for="ch" forName="Child1" refType="w" fact="0.291"/>
              <dgm:constr type="h" for="ch" forName="Child1" refType="h" fact="0.7066"/>
              <dgm:constr type="l" for="ch" forName="Parent1" refType="w" fact="0"/>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Child2" refType="w" fact="0.3756"/>
              <dgm:constr type="t" for="ch" forName="Child2" refType="h" fact="0.1757"/>
              <dgm:constr type="w" for="ch" forName="Child2" refType="w" fact="0.291"/>
              <dgm:constr type="h" for="ch" forName="Child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6667"/>
              <dgm:constr type="t" for="ch" forName="ChildAccent3" refType="h" fact="0.1757"/>
              <dgm:constr type="w" for="ch" forName="ChildAccent3" refType="w" fact="0.3333"/>
              <dgm:constr type="h" for="ch" forName="ChildAccent3" refType="h" fact="0.8243"/>
              <dgm:constr type="l" for="ch" forName="Child3" refType="w" fact="0.709"/>
              <dgm:constr type="t" for="ch" forName="Child3" refType="h" fact="0.1757"/>
              <dgm:constr type="w" for="ch" forName="Child3" refType="w" fact="0.291"/>
              <dgm:constr type="h" for="ch" forName="Child3" refType="h" fact="0.8243"/>
              <dgm:constr type="l" for="ch" forName="Parent3" refType="w" fact="0.6667"/>
              <dgm:constr type="t" for="ch" forName="Parent3" refType="h" fact="0"/>
              <dgm:constr type="w" for="ch" forName="Parent3" refType="w" fact="0.3333"/>
              <dgm:constr type="h" for="ch" forName="Parent3" refType="h" fact="0.176"/>
            </dgm:constrLst>
          </dgm:if>
          <dgm:if name="Name7"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Accent1" refType="w" fact="0"/>
              <dgm:constr type="t" for="ch" forName="ChildAccent1" refType="h" fact="0.1892"/>
              <dgm:constr type="w" for="ch" forName="ChildAccent1" refType="w" fact="0.25"/>
              <dgm:constr type="h" for="ch" forName="ChildAccent1" refType="h" fact="0.6486"/>
              <dgm:constr type="l" for="ch" forName="Child1" refType="w" fact="0.0317"/>
              <dgm:constr type="t" for="ch" forName="Child1" refType="h" fact="0.1892"/>
              <dgm:constr type="w" for="ch" forName="Child1" refType="w" fact="0.2183"/>
              <dgm:constr type="h" for="ch" forName="Child1" refType="h" fact="0.6486"/>
              <dgm:constr type="l" for="ch" forName="Parent1" refType="w" fact="0"/>
              <dgm:constr type="t" for="ch" forName="Parent1" refType="h" fact="0.0811"/>
              <dgm:constr type="w" for="ch" forName="Parent1" refType="w" fact="0.25"/>
              <dgm:constr type="h" for="ch" forName="Parent1" refType="h" fact="0.1081"/>
              <dgm:constr type="l" for="ch" forName="ChildAccent2" refType="w" fact="0.25"/>
              <dgm:constr type="t" for="ch" forName="ChildAccent2" refType="h" fact="0.1892"/>
              <dgm:constr type="w" for="ch" forName="ChildAccent2" refType="w" fact="0.25"/>
              <dgm:constr type="h" for="ch" forName="ChildAccent2" refType="h" fact="0.7027"/>
              <dgm:constr type="l" for="ch" forName="Child2" refType="w" fact="0.2817"/>
              <dgm:constr type="t" for="ch" forName="Child2" refType="h" fact="0.1892"/>
              <dgm:constr type="w" for="ch" forName="Child2" refType="w" fact="0.2183"/>
              <dgm:constr type="h" for="ch" forName="Child2" refType="h" fact="0.7027"/>
              <dgm:constr type="l" for="ch" forName="Parent2" refType="w" fact="0.25"/>
              <dgm:constr type="t" for="ch" forName="Parent2" refType="h" fact="0.0541"/>
              <dgm:constr type="w" for="ch" forName="Parent2" refType="w" fact="0.25"/>
              <dgm:constr type="h" for="ch" forName="Parent2" refType="h" fact="0.1351"/>
              <dgm:constr type="l" for="ch" forName="ChildAccent3" refType="w" fact="0.5"/>
              <dgm:constr type="t" for="ch" forName="ChildAccent3" refType="h" fact="0.1892"/>
              <dgm:constr type="w" for="ch" forName="ChildAccent3" refType="w" fact="0.25"/>
              <dgm:constr type="h" for="ch" forName="ChildAccent3" refType="h" fact="0.7568"/>
              <dgm:constr type="l" for="ch" forName="Child3" refType="w" fact="0.5317"/>
              <dgm:constr type="t" for="ch" forName="Child3" refType="h" fact="0.1892"/>
              <dgm:constr type="w" for="ch" forName="Child3" refType="w" fact="0.2183"/>
              <dgm:constr type="h" for="ch" forName="Child3" refType="h" fact="0.7568"/>
              <dgm:constr type="l" for="ch" forName="Parent3" refType="w" fact="0.5"/>
              <dgm:constr type="t" for="ch" forName="Parent3" refType="h" fact="0.0275"/>
              <dgm:constr type="w" for="ch" forName="Parent3" refType="w" fact="0.25"/>
              <dgm:constr type="h" for="ch" forName="Parent3" refType="h" fact="0.1622"/>
              <dgm:constr type="l" for="ch" forName="ChildAccent4" refType="w" fact="0.75"/>
              <dgm:constr type="t" for="ch" forName="ChildAccent4" refType="h" fact="0.1892"/>
              <dgm:constr type="w" for="ch" forName="ChildAccent4" refType="w" fact="0.25"/>
              <dgm:constr type="h" for="ch" forName="ChildAccent4" refType="h" fact="0.8108"/>
              <dgm:constr type="l" for="ch" forName="Child4" refType="w" fact="0.7817"/>
              <dgm:constr type="t" for="ch" forName="Child4" refType="h" fact="0.1892"/>
              <dgm:constr type="w" for="ch" forName="Child4" refType="w" fact="0.2183"/>
              <dgm:constr type="h" for="ch" forName="Child4" refType="h" fact="0.8108"/>
              <dgm:constr type="l" for="ch" forName="Parent4" refType="w" fact="0.75"/>
              <dgm:constr type="t" for="ch" forName="Parent4" refType="h" fact="0"/>
              <dgm:constr type="w" for="ch" forName="Parent4" refType="w" fact="0.25"/>
              <dgm:constr type="h" for="ch" forName="Parent4" refType="h" fact="0.1892"/>
            </dgm:constrLst>
          </dgm:if>
          <dgm:if name="Name8"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Accent1" refType="w" fact="0"/>
              <dgm:constr type="t" for="ch" forName="ChildAccent1" refType="h" fact="0.2"/>
              <dgm:constr type="w" for="ch" forName="ChildAccent1" refType="w" fact="0.2001"/>
              <dgm:constr type="h" for="ch" forName="ChildAccent1" refType="h" fact="0.6"/>
              <dgm:constr type="l" for="ch" forName="Child1" refType="w" fact="0.0254"/>
              <dgm:constr type="t" for="ch" forName="Child1" refType="h" fact="0.2"/>
              <dgm:constr type="w" for="ch" forName="Child1" refType="w" fact="0.1747"/>
              <dgm:constr type="h" for="ch" forName="Child1" refType="h" fact="0.6"/>
              <dgm:constr type="l" for="ch" forName="Parent1" refType="w" fact="0"/>
              <dgm:constr type="t" for="ch" forName="Parent1" refType="h" fact="0.1"/>
              <dgm:constr type="w" for="ch" forName="Parent1" refType="w" fact="0.2001"/>
              <dgm:constr type="h" for="ch" forName="Parent1" refType="h" fact="0.1"/>
              <dgm:constr type="l" for="ch" forName="ChildAccent2" refType="w" fact="0.2001"/>
              <dgm:constr type="t" for="ch" forName="ChildAccent2" refType="h" fact="0.2"/>
              <dgm:constr type="w" for="ch" forName="ChildAccent2" refType="w" fact="0.2001"/>
              <dgm:constr type="h" for="ch" forName="ChildAccent2" refType="h" fact="0.65"/>
              <dgm:constr type="l" for="ch" forName="Child2" refType="w" fact="0.2255"/>
              <dgm:constr type="t" for="ch" forName="Child2" refType="h" fact="0.2"/>
              <dgm:constr type="w" for="ch" forName="Child2" refType="w" fact="0.1747"/>
              <dgm:constr type="h" for="ch" forName="Child2" refType="h" fact="0.65"/>
              <dgm:constr type="l" for="ch" forName="Parent2" refType="w" fact="0.2001"/>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Child3" refType="w" fact="0.4256"/>
              <dgm:constr type="t" for="ch" forName="Child3" refType="h" fact="0.2"/>
              <dgm:constr type="w" for="ch" forName="Child3" refType="w" fact="0.1747"/>
              <dgm:constr type="h" for="ch" forName="Child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6003"/>
              <dgm:constr type="t" for="ch" forName="ChildAccent4" refType="h" fact="0.2"/>
              <dgm:constr type="w" for="ch" forName="ChildAccent4" refType="w" fact="0.2001"/>
              <dgm:constr type="h" for="ch" forName="ChildAccent4" refType="h" fact="0.75"/>
              <dgm:constr type="l" for="ch" forName="Child4" refType="w" fact="0.6257"/>
              <dgm:constr type="t" for="ch" forName="Child4" refType="h" fact="0.2"/>
              <dgm:constr type="w" for="ch" forName="Child4" refType="w" fact="0.1747"/>
              <dgm:constr type="h" for="ch" forName="Child4" refType="h" fact="0.75"/>
              <dgm:constr type="l" for="ch" forName="Parent4" refType="w" fact="0.6003"/>
              <dgm:constr type="t" for="ch" forName="Parent4" refType="h" fact="0.025"/>
              <dgm:constr type="w" for="ch" forName="Parent4" refType="w" fact="0.2001"/>
              <dgm:constr type="h" for="ch" forName="Parent4" refType="h" fact="0.175"/>
              <dgm:constr type="l" for="ch" forName="ChildAccent5" refType="w" fact="0.7999"/>
              <dgm:constr type="t" for="ch" forName="ChildAccent5" refType="h" fact="0.2"/>
              <dgm:constr type="w" for="ch" forName="ChildAccent5" refType="w" fact="0.2001"/>
              <dgm:constr type="h" for="ch" forName="ChildAccent5" refType="h" fact="0.8"/>
              <dgm:constr type="l" for="ch" forName="Child5" refType="w" fact="0.8253"/>
              <dgm:constr type="t" for="ch" forName="Child5" refType="h" fact="0.2"/>
              <dgm:constr type="w" for="ch" forName="Child5" refType="w" fact="0.1747"/>
              <dgm:constr type="h" for="ch" forName="Child5" refType="h" fact="0.8"/>
              <dgm:constr type="l" for="ch" forName="Parent5" refType="w" fact="0.7999"/>
              <dgm:constr type="t" for="ch" forName="Parent5" refType="h" fact="0"/>
              <dgm:constr type="w" for="ch" forName="Parent5" refType="w" fact="0.2001"/>
              <dgm:constr type="h" for="ch" forName="Parent5" refType="h" fact="0.2"/>
            </dgm:constrLst>
          </dgm:if>
          <dgm:if name="Name9"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Accent1" refType="w" fact="0"/>
              <dgm:constr type="t" for="ch" forName="ChildAccent1" refType="h" fact="0.2087"/>
              <dgm:constr type="w" for="ch" forName="ChildAccent1" refType="w" fact="0.167"/>
              <dgm:constr type="h" for="ch" forName="ChildAccent1" refType="h" fact="0.5586"/>
              <dgm:constr type="l" for="ch" forName="Child1" refType="w" fact="0.0212"/>
              <dgm:constr type="t" for="ch" forName="Child1" refType="h" fact="0.2087"/>
              <dgm:constr type="w" for="ch" forName="Child1" refType="w" fact="0.1458"/>
              <dgm:constr type="h" for="ch" forName="Child1" refType="h" fact="0.5586"/>
              <dgm:constr type="l" for="ch" forName="Parent1" refType="w" fact="0"/>
              <dgm:constr type="t" for="ch" forName="Parent1" refType="h" fact="0.1156"/>
              <dgm:constr type="w" for="ch" forName="Parent1" refType="w" fact="0.167"/>
              <dgm:constr type="h" for="ch" forName="Parent1" refType="h" fact="0.0931"/>
              <dgm:constr type="l" for="ch" forName="ChildAccent2" refType="w" fact="0.167"/>
              <dgm:constr type="t" for="ch" forName="ChildAccent2" refType="h" fact="0.2087"/>
              <dgm:constr type="w" for="ch" forName="ChildAccent2" refType="w" fact="0.167"/>
              <dgm:constr type="h" for="ch" forName="ChildAccent2" refType="h" fact="0.6051"/>
              <dgm:constr type="l" for="ch" forName="Child2" refType="w" fact="0.1888"/>
              <dgm:constr type="t" for="ch" forName="Child2" refType="h" fact="0.2087"/>
              <dgm:constr type="w" for="ch" forName="Child2" refType="w" fact="0.1458"/>
              <dgm:constr type="h" for="ch" forName="Child2" refType="h" fact="0.6051"/>
              <dgm:constr type="l" for="ch" forName="Parent2" refType="w" fact="0.167"/>
              <dgm:constr type="t" for="ch" forName="Parent2" refType="h" fact="0.0923"/>
              <dgm:constr type="w" for="ch" forName="Parent2" refType="w" fact="0.167"/>
              <dgm:constr type="h" for="ch" forName="Parent2" refType="h" fact="0.1164"/>
              <dgm:constr type="l" for="ch" forName="ChildAccent3" refType="w" fact="0.3339"/>
              <dgm:constr type="t" for="ch" forName="ChildAccent3" refType="h" fact="0.2087"/>
              <dgm:constr type="w" for="ch" forName="ChildAccent3" refType="w" fact="0.167"/>
              <dgm:constr type="h" for="ch" forName="ChildAccent3" refType="h" fact="0.6517"/>
              <dgm:constr type="l" for="ch" forName="Child3" refType="w" fact="0.3551"/>
              <dgm:constr type="t" for="ch" forName="Child3" refType="h" fact="0.2087"/>
              <dgm:constr type="w" for="ch" forName="Child3" refType="w" fact="0.1458"/>
              <dgm:constr type="h" for="ch" forName="Child3" refType="h" fact="0.6517"/>
              <dgm:constr type="l" for="ch" forName="Parent3" refType="w" fact="0.3339"/>
              <dgm:constr type="t" for="ch" forName="Parent3" refType="h" fact="0.0698"/>
              <dgm:constr type="w" for="ch" forName="Parent3" refType="w" fact="0.167"/>
              <dgm:constr type="h" for="ch" forName="Parent3" refType="h" fact="0.1396"/>
              <dgm:constr type="l" for="ch" forName="ChildAccent4" refType="w" fact="0.5009"/>
              <dgm:constr type="t" for="ch" forName="ChildAccent4" refType="h" fact="0.2087"/>
              <dgm:constr type="w" for="ch" forName="ChildAccent4" refType="w" fact="0.167"/>
              <dgm:constr type="h" for="ch" forName="ChildAccent4" refType="h" fact="0.6982"/>
              <dgm:constr type="l" for="ch" forName="Child4" refType="w" fact="0.5221"/>
              <dgm:constr type="t" for="ch" forName="Child4" refType="h" fact="0.2087"/>
              <dgm:constr type="w" for="ch" forName="Child4" refType="w" fact="0.1458"/>
              <dgm:constr type="h" for="ch" forName="Child4" refType="h" fact="0.6982"/>
              <dgm:constr type="l" for="ch" forName="Parent4" refType="w" fact="0.501"/>
              <dgm:constr type="t" for="ch" forName="Parent4" refType="h" fact="0.0458"/>
              <dgm:constr type="w" for="ch" forName="Parent4" refType="w" fact="0.167"/>
              <dgm:constr type="h" for="ch" forName="Parent4" refType="h" fact="0.1629"/>
              <dgm:constr type="l" for="ch" forName="ChildAccent5" refType="w" fact="0.6674"/>
              <dgm:constr type="t" for="ch" forName="ChildAccent5" refType="h" fact="0.2087"/>
              <dgm:constr type="w" for="ch" forName="ChildAccent5" refType="w" fact="0.167"/>
              <dgm:constr type="h" for="ch" forName="ChildAccent5" refType="h" fact="0.7448"/>
              <dgm:constr type="l" for="ch" forName="Child5" refType="w" fact="0.6886"/>
              <dgm:constr type="t" for="ch" forName="Child5" refType="h" fact="0.2087"/>
              <dgm:constr type="w" for="ch" forName="Child5" refType="w" fact="0.1458"/>
              <dgm:constr type="h" for="ch" forName="Child5" refType="h" fact="0.7448"/>
              <dgm:constr type="l" for="ch" forName="Parent5" refType="w" fact="0.668"/>
              <dgm:constr type="t" for="ch" forName="Parent5" refType="h" fact="0.0225"/>
              <dgm:constr type="w" for="ch" forName="Parent5" refType="w" fact="0.167"/>
              <dgm:constr type="h" for="ch" forName="Parent5" refType="h" fact="0.1862"/>
              <dgm:constr type="l" for="ch" forName="ChildAccent6" refType="w" fact="0.833"/>
              <dgm:constr type="t" for="ch" forName="ChildAccent6" refType="h" fact="0.2087"/>
              <dgm:constr type="w" for="ch" forName="ChildAccent6" refType="w" fact="0.167"/>
              <dgm:constr type="h" for="ch" forName="ChildAccent6" refType="h" fact="0.7913"/>
              <dgm:constr type="l" for="ch" forName="Child6" refType="w" fact="0.8542"/>
              <dgm:constr type="t" for="ch" forName="Child6" refType="h" fact="0.2087"/>
              <dgm:constr type="w" for="ch" forName="Child6" refType="w" fact="0.1458"/>
              <dgm:constr type="h" for="ch" forName="Child6" refType="h" fact="0.7913"/>
              <dgm:constr type="l" for="ch" forName="Parent6" refType="w" fact="0.835"/>
              <dgm:constr type="t" for="ch" forName="Parent6" refType="h" fact="0"/>
              <dgm:constr type="w" for="ch" forName="Parent6" refType="w" fact="0.165"/>
              <dgm:constr type="h" for="ch" forName="Parent6" refType="h" fact="0.2095"/>
            </dgm:constrLst>
          </dgm:if>
          <dgm:else name="Name10">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Accent1" refType="w" fact="0"/>
              <dgm:constr type="t" for="ch" forName="ChildAccent1" refType="h" fact="0.2168"/>
              <dgm:constr type="w" for="ch" forName="ChildAccent1" refType="w" fact="0.1432"/>
              <dgm:constr type="h" for="ch" forName="ChildAccent1" refType="h" fact="0.5221"/>
              <dgm:constr type="l" for="ch" forName="Child1" refType="w" fact="0.0182"/>
              <dgm:constr type="t" for="ch" forName="Child1" refType="h" fact="0.2168"/>
              <dgm:constr type="w" for="ch" forName="Child1" refType="w" fact="0.125"/>
              <dgm:constr type="h" for="ch" forName="Child1" refType="h" fact="0.5221"/>
              <dgm:constr type="l" for="ch" forName="Parent1" refType="w" fact="0"/>
              <dgm:constr type="t" for="ch" forName="Parent1" refType="h" fact="0.1298"/>
              <dgm:constr type="w" for="ch" forName="Parent1" refType="w" fact="0.1432"/>
              <dgm:constr type="h" for="ch" forName="Parent1" refType="h" fact="0.087"/>
              <dgm:constr type="l" for="ch" forName="ChildAccent2" refType="w" fact="0.1432"/>
              <dgm:constr type="t" for="ch" forName="ChildAccent2" refType="h" fact="0.2168"/>
              <dgm:constr type="w" for="ch" forName="ChildAccent2" refType="w" fact="0.1432"/>
              <dgm:constr type="h" for="ch" forName="ChildAccent2" refType="h" fact="0.5656"/>
              <dgm:constr type="l" for="ch" forName="Child2" refType="w" fact="0.1614"/>
              <dgm:constr type="t" for="ch" forName="Child2" refType="h" fact="0.2168"/>
              <dgm:constr type="w" for="ch" forName="Child2" refType="w" fact="0.125"/>
              <dgm:constr type="h" for="ch" forName="Child2" refType="h" fact="0.5656"/>
              <dgm:constr type="l" for="ch" forName="Parent2" refType="w" fact="0.1432"/>
              <dgm:constr type="t" for="ch" forName="Parent2" refType="h" fact="0.108"/>
              <dgm:constr type="w" for="ch" forName="Parent2" refType="w" fact="0.1432"/>
              <dgm:constr type="h" for="ch" forName="Parent2" refType="h" fact="0.1088"/>
              <dgm:constr type="l" for="ch" forName="ChildAccent3" refType="w" fact="0.2865"/>
              <dgm:constr type="t" for="ch" forName="ChildAccent3" refType="h" fact="0.2168"/>
              <dgm:constr type="w" for="ch" forName="ChildAccent3" refType="w" fact="0.1432"/>
              <dgm:constr type="h" for="ch" forName="ChildAccent3" refType="h" fact="0.6091"/>
              <dgm:constr type="l" for="ch" forName="Child3" refType="w" fact="0.3047"/>
              <dgm:constr type="t" for="ch" forName="Child3" refType="h" fact="0.2168"/>
              <dgm:constr type="w" for="ch" forName="Child3" refType="w" fact="0.125"/>
              <dgm:constr type="h" for="ch" forName="Child3" refType="h" fact="0.6091"/>
              <dgm:constr type="l" for="ch" forName="Parent3" refType="w" fact="0.2865"/>
              <dgm:constr type="t" for="ch" forName="Parent3" refType="h" fact="0.087"/>
              <dgm:constr type="w" for="ch" forName="Parent3" refType="w" fact="0.143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Child4" refType="w" fact="0.4479"/>
              <dgm:constr type="t" for="ch" forName="Child4" refType="h" fact="0.2168"/>
              <dgm:constr type="w" for="ch" forName="Child4" refType="w" fact="0.125"/>
              <dgm:constr type="h" for="ch" forName="Child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5726"/>
              <dgm:constr type="t" for="ch" forName="ChildAccent5" refType="h" fact="0.2168"/>
              <dgm:constr type="w" for="ch" forName="ChildAccent5" refType="w" fact="0.1432"/>
              <dgm:constr type="h" for="ch" forName="ChildAccent5" refType="h" fact="0.6962"/>
              <dgm:constr type="l" for="ch" forName="Child5" refType="w" fact="0.5908"/>
              <dgm:constr type="t" for="ch" forName="Child5" refType="h" fact="0.2168"/>
              <dgm:constr type="w" for="ch" forName="Child5" refType="w" fact="0.125"/>
              <dgm:constr type="h" for="ch" forName="Child5" refType="h" fact="0.6962"/>
              <dgm:constr type="l" for="ch" forName="Parent5" refType="w" fact="0.5726"/>
              <dgm:constr type="t" for="ch" forName="Parent5" refType="h" fact="0.0428"/>
              <dgm:constr type="w" for="ch" forName="Parent5" refType="w" fact="0.1432"/>
              <dgm:constr type="h" for="ch" forName="Parent5" refType="h" fact="0.174"/>
              <dgm:constr type="l" for="ch" forName="ChildAccent6" refType="w" fact="0.7147"/>
              <dgm:constr type="t" for="ch" forName="ChildAccent6" refType="h" fact="0.2168"/>
              <dgm:constr type="w" for="ch" forName="ChildAccent6" refType="w" fact="0.1432"/>
              <dgm:constr type="h" for="ch" forName="ChildAccent6" refType="h" fact="0.7397"/>
              <dgm:constr type="l" for="ch" forName="Child6" refType="w" fact="0.7329"/>
              <dgm:constr type="t" for="ch" forName="Child6" refType="h" fact="0.2168"/>
              <dgm:constr type="w" for="ch" forName="Child6" refType="w" fact="0.125"/>
              <dgm:constr type="h" for="ch" forName="Child6" refType="h" fact="0.7397"/>
              <dgm:constr type="l" for="ch" forName="Parent6" refType="w" fact="0.716"/>
              <dgm:constr type="t" for="ch" forName="Parent6" refType="h" fact="0.0217"/>
              <dgm:constr type="w" for="ch" forName="Parent6" refType="w" fact="0.1424"/>
              <dgm:constr type="h" for="ch" forName="Parent6" refType="h" fact="0.1958"/>
              <dgm:constr type="l" for="ch" forName="ChildAccent7" refType="w" fact="0.8568"/>
              <dgm:constr type="t" for="ch" forName="ChildAccent7" refType="h" fact="0.2168"/>
              <dgm:constr type="w" for="ch" forName="ChildAccent7" refType="w" fact="0.1432"/>
              <dgm:constr type="h" for="ch" forName="ChildAccent7" refType="h" fact="0.7832"/>
              <dgm:constr type="l" for="ch" forName="Child7" refType="w" fact="0.875"/>
              <dgm:constr type="t" for="ch" forName="Child7" refType="h" fact="0.2168"/>
              <dgm:constr type="w" for="ch" forName="Child7" refType="w" fact="0.125"/>
              <dgm:constr type="h" for="ch" forName="Child7" refType="h" fact="0.7832"/>
              <dgm:constr type="l" for="ch" forName="Parent7" refType="w" fact="0.8577"/>
              <dgm:constr type="t" for="ch" forName="Parent7" refType="h" fact="0"/>
              <dgm:constr type="w" for="ch" forName="Parent7" refType="w" fact="0.1423"/>
              <dgm:constr type="h" for="ch" forName="Parent7" refType="h" fact="0.2175"/>
            </dgm:constrLst>
          </dgm:else>
        </dgm:choose>
      </dgm:if>
      <dgm:else name="Name11">
        <dgm:choose name="Name12">
          <dgm:if name="Name13"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14"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2" refType="w" fact="0"/>
              <dgm:constr type="t" for="ch" forName="Child2" refType="h" fact="0.1613"/>
              <dgm:constr type="w" for="ch" forName="Child2" refType="w" fact="0.4365"/>
              <dgm:constr type="h" for="ch" forName="Child2" refType="h" fact="0.8387"/>
              <dgm:constr type="l" for="ch" forName="Child1" refType="w" fact="0.5"/>
              <dgm:constr type="t" for="ch" forName="Child1" refType="h" fact="0.1613"/>
              <dgm:constr type="w" for="ch" forName="Child1" refType="w" fact="0.4365"/>
              <dgm:constr type="h" for="ch" forName="Child1" refType="h" fact="0.7742"/>
              <dgm:constr type="l" for="ch" forName="ChildAccent1" refType="w" fact="0.5"/>
              <dgm:constr type="t" for="ch" forName="ChildAccent1" refType="h" fact="0.1613"/>
              <dgm:constr type="w" for="ch" forName="ChildAccent1" refType="w" fact="0.5"/>
              <dgm:constr type="h" for="ch" forName="ChildAccent1" refType="h" fact="0.7742"/>
              <dgm:constr type="l" for="ch" forName="Parent1" refType="w" fact="0.5"/>
              <dgm:constr type="t" for="ch" forName="Parent1" refType="h" fact="0.0323"/>
              <dgm:constr type="w" for="ch" forName="Parent1" refType="w" fact="0.5"/>
              <dgm:constr type="h" for="ch" forName="Parent1" refType="h" fact="0.129"/>
              <dgm:constr type="l" for="ch" forName="ChildAccent2" refType="w" fact="0"/>
              <dgm:constr type="t" for="ch" forName="ChildAccent2" refType="h" fact="0.1613"/>
              <dgm:constr type="w" for="ch" forName="ChildAccent2" refType="w" fact="0.5"/>
              <dgm:constr type="h" for="ch" forName="ChildAccent2" refType="h" fact="0.8387"/>
              <dgm:constr type="l" for="ch" forName="Parent2" refType="w" fact="0"/>
              <dgm:constr type="t" for="ch" forName="Parent2" refType="h" fact="0"/>
              <dgm:constr type="w" for="ch" forName="Parent2" refType="w" fact="0.5"/>
              <dgm:constr type="h" for="ch" forName="Parent2" refType="h" fact="0.1613"/>
            </dgm:constrLst>
          </dgm:if>
          <dgm:if name="Name15"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3" refType="w" fact="0"/>
              <dgm:constr type="t" for="ch" forName="Child3" refType="h" fact="0.1757"/>
              <dgm:constr type="w" for="ch" forName="Child3" refType="w" fact="0.291"/>
              <dgm:constr type="h" for="ch" forName="Child3" refType="h" fact="0.8243"/>
              <dgm:constr type="l" for="ch" forName="Child2" refType="w" fact="0.3333"/>
              <dgm:constr type="t" for="ch" forName="Child2" refType="h" fact="0.1757"/>
              <dgm:constr type="w" for="ch" forName="Child2" refType="w" fact="0.291"/>
              <dgm:constr type="h" for="ch" forName="Child2" refType="h" fact="0.7655"/>
              <dgm:constr type="l" for="ch" forName="Child1" refType="w" fact="0.6667"/>
              <dgm:constr type="t" for="ch" forName="Child1" refType="h" fact="0.1757"/>
              <dgm:constr type="w" for="ch" forName="Child1" refType="w" fact="0.291"/>
              <dgm:constr type="h" for="ch" forName="Child1" refType="h" fact="0.7066"/>
              <dgm:constr type="l" for="ch" forName="ChildAccent1" refType="w" fact="0.6667"/>
              <dgm:constr type="t" for="ch" forName="ChildAccent1" refType="h" fact="0.1757"/>
              <dgm:constr type="w" for="ch" forName="ChildAccent1" refType="w" fact="0.3333"/>
              <dgm:constr type="h" for="ch" forName="ChildAccent1" refType="h" fact="0.7066"/>
              <dgm:constr type="l" for="ch" forName="Parent1" refType="w" fact="0.6667"/>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
              <dgm:constr type="t" for="ch" forName="ChildAccent3" refType="h" fact="0.1757"/>
              <dgm:constr type="w" for="ch" forName="ChildAccent3" refType="w" fact="0.3333"/>
              <dgm:constr type="h" for="ch" forName="ChildAccent3" refType="h" fact="0.8243"/>
              <dgm:constr type="l" for="ch" forName="Parent3" refType="w" fact="0"/>
              <dgm:constr type="t" for="ch" forName="Parent3" refType="h" fact="0"/>
              <dgm:constr type="w" for="ch" forName="Parent3" refType="w" fact="0.3333"/>
              <dgm:constr type="h" for="ch" forName="Parent3" refType="h" fact="0.176"/>
            </dgm:constrLst>
          </dgm:if>
          <dgm:if name="Name16"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4" refType="w" fact="0"/>
              <dgm:constr type="t" for="ch" forName="Child4" refType="h" fact="0.1892"/>
              <dgm:constr type="w" for="ch" forName="Child4" refType="w" fact="0.2183"/>
              <dgm:constr type="h" for="ch" forName="Child4" refType="h" fact="0.8108"/>
              <dgm:constr type="l" for="ch" forName="Child3" refType="w" fact="0.25"/>
              <dgm:constr type="t" for="ch" forName="Child3" refType="h" fact="0.1892"/>
              <dgm:constr type="w" for="ch" forName="Child3" refType="w" fact="0.2183"/>
              <dgm:constr type="h" for="ch" forName="Child3" refType="h" fact="0.7568"/>
              <dgm:constr type="l" for="ch" forName="Child2" refType="w" fact="0.5"/>
              <dgm:constr type="t" for="ch" forName="Child2" refType="h" fact="0.1892"/>
              <dgm:constr type="w" for="ch" forName="Child2" refType="w" fact="0.2183"/>
              <dgm:constr type="h" for="ch" forName="Child2" refType="h" fact="0.7027"/>
              <dgm:constr type="l" for="ch" forName="Child1" refType="w" fact="0.75"/>
              <dgm:constr type="t" for="ch" forName="Child1" refType="h" fact="0.1892"/>
              <dgm:constr type="w" for="ch" forName="Child1" refType="w" fact="0.2183"/>
              <dgm:constr type="h" for="ch" forName="Child1" refType="h" fact="0.6486"/>
              <dgm:constr type="l" for="ch" forName="ChildAccent1" refType="w" fact="0.75"/>
              <dgm:constr type="t" for="ch" forName="ChildAccent1" refType="h" fact="0.1892"/>
              <dgm:constr type="w" for="ch" forName="ChildAccent1" refType="w" fact="0.25"/>
              <dgm:constr type="h" for="ch" forName="ChildAccent1" refType="h" fact="0.6486"/>
              <dgm:constr type="l" for="ch" forName="Parent1" refType="w" fact="0.75"/>
              <dgm:constr type="t" for="ch" forName="Parent1" refType="h" fact="0.0811"/>
              <dgm:constr type="w" for="ch" forName="Parent1" refType="w" fact="0.25"/>
              <dgm:constr type="h" for="ch" forName="Parent1" refType="h" fact="0.1081"/>
              <dgm:constr type="l" for="ch" forName="ChildAccent2" refType="w" fact="0.5"/>
              <dgm:constr type="t" for="ch" forName="ChildAccent2" refType="h" fact="0.1892"/>
              <dgm:constr type="w" for="ch" forName="ChildAccent2" refType="w" fact="0.25"/>
              <dgm:constr type="h" for="ch" forName="ChildAccent2" refType="h" fact="0.7027"/>
              <dgm:constr type="l" for="ch" forName="Parent2" refType="w" fact="0.5"/>
              <dgm:constr type="t" for="ch" forName="Parent2" refType="h" fact="0.0541"/>
              <dgm:constr type="w" for="ch" forName="Parent2" refType="w" fact="0.25"/>
              <dgm:constr type="h" for="ch" forName="Parent2" refType="h" fact="0.1351"/>
              <dgm:constr type="l" for="ch" forName="ChildAccent3" refType="w" fact="0.25"/>
              <dgm:constr type="t" for="ch" forName="ChildAccent3" refType="h" fact="0.1892"/>
              <dgm:constr type="w" for="ch" forName="ChildAccent3" refType="w" fact="0.25"/>
              <dgm:constr type="h" for="ch" forName="ChildAccent3" refType="h" fact="0.7568"/>
              <dgm:constr type="l" for="ch" forName="Parent3" refType="w" fact="0.25"/>
              <dgm:constr type="t" for="ch" forName="Parent3" refType="h" fact="0.0279"/>
              <dgm:constr type="w" for="ch" forName="Parent3" refType="w" fact="0.25"/>
              <dgm:constr type="h" for="ch" forName="Parent3" refType="h" fact="0.161"/>
              <dgm:constr type="l" for="ch" forName="ChildAccent4" refType="w" fact="0"/>
              <dgm:constr type="t" for="ch" forName="ChildAccent4" refType="h" fact="0.1892"/>
              <dgm:constr type="w" for="ch" forName="ChildAccent4" refType="w" fact="0.25"/>
              <dgm:constr type="h" for="ch" forName="ChildAccent4" refType="h" fact="0.8108"/>
              <dgm:constr type="l" for="ch" forName="Parent4" refType="w" fact="0"/>
              <dgm:constr type="t" for="ch" forName="Parent4" refType="h" fact="0"/>
              <dgm:constr type="w" for="ch" forName="Parent4" refType="w" fact="0.25"/>
              <dgm:constr type="h" for="ch" forName="Parent4" refType="h" fact="0.1892"/>
            </dgm:constrLst>
          </dgm:if>
          <dgm:if name="Name17"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5" refType="w" fact="0"/>
              <dgm:constr type="t" for="ch" forName="Child5" refType="h" fact="0.2"/>
              <dgm:constr type="w" for="ch" forName="Child5" refType="w" fact="0.1747"/>
              <dgm:constr type="h" for="ch" forName="Child5" refType="h" fact="0.8"/>
              <dgm:constr type="l" for="ch" forName="Child4" refType="w" fact="0.2001"/>
              <dgm:constr type="t" for="ch" forName="Child4" refType="h" fact="0.2"/>
              <dgm:constr type="w" for="ch" forName="Child4" refType="w" fact="0.1747"/>
              <dgm:constr type="h" for="ch" forName="Child4" refType="h" fact="0.75"/>
              <dgm:constr type="l" for="ch" forName="Child3" refType="w" fact="0.4002"/>
              <dgm:constr type="t" for="ch" forName="Child3" refType="h" fact="0.2"/>
              <dgm:constr type="w" for="ch" forName="Child3" refType="w" fact="0.1747"/>
              <dgm:constr type="h" for="ch" forName="Child3" refType="h" fact="0.7"/>
              <dgm:constr type="l" for="ch" forName="Child2" refType="w" fact="0.6003"/>
              <dgm:constr type="t" for="ch" forName="Child2" refType="h" fact="0.2"/>
              <dgm:constr type="w" for="ch" forName="Child2" refType="w" fact="0.1747"/>
              <dgm:constr type="h" for="ch" forName="Child2" refType="h" fact="0.65"/>
              <dgm:constr type="l" for="ch" forName="Child1" refType="w" fact="0.7999"/>
              <dgm:constr type="t" for="ch" forName="Child1" refType="h" fact="0.2"/>
              <dgm:constr type="w" for="ch" forName="Child1" refType="w" fact="0.1747"/>
              <dgm:constr type="h" for="ch" forName="Child1" refType="h" fact="0.6"/>
              <dgm:constr type="l" for="ch" forName="ChildAccent1" refType="w" fact="0.7999"/>
              <dgm:constr type="t" for="ch" forName="ChildAccent1" refType="h" fact="0.2"/>
              <dgm:constr type="w" for="ch" forName="ChildAccent1" refType="w" fact="0.2001"/>
              <dgm:constr type="h" for="ch" forName="ChildAccent1" refType="h" fact="0.6"/>
              <dgm:constr type="l" for="ch" forName="Parent1" refType="w" fact="0.7999"/>
              <dgm:constr type="t" for="ch" forName="Parent1" refType="h" fact="0.1"/>
              <dgm:constr type="w" for="ch" forName="Parent1" refType="w" fact="0.2001"/>
              <dgm:constr type="h" for="ch" forName="Parent1" refType="h" fact="0.1"/>
              <dgm:constr type="l" for="ch" forName="ChildAccent2" refType="w" fact="0.6003"/>
              <dgm:constr type="t" for="ch" forName="ChildAccent2" refType="h" fact="0.2"/>
              <dgm:constr type="w" for="ch" forName="ChildAccent2" refType="w" fact="0.2001"/>
              <dgm:constr type="h" for="ch" forName="ChildAccent2" refType="h" fact="0.65"/>
              <dgm:constr type="l" for="ch" forName="Parent2" refType="w" fact="0.6003"/>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2001"/>
              <dgm:constr type="t" for="ch" forName="ChildAccent4" refType="h" fact="0.2"/>
              <dgm:constr type="w" for="ch" forName="ChildAccent4" refType="w" fact="0.2001"/>
              <dgm:constr type="h" for="ch" forName="ChildAccent4" refType="h" fact="0.75"/>
              <dgm:constr type="l" for="ch" forName="Parent4" refType="w" fact="0.2001"/>
              <dgm:constr type="t" for="ch" forName="Parent4" refType="h" fact="0.025"/>
              <dgm:constr type="w" for="ch" forName="Parent4" refType="w" fact="0.2001"/>
              <dgm:constr type="h" for="ch" forName="Parent4" refType="h" fact="0.175"/>
              <dgm:constr type="l" for="ch" forName="ChildAccent5" refType="w" fact="0"/>
              <dgm:constr type="t" for="ch" forName="ChildAccent5" refType="h" fact="0.2"/>
              <dgm:constr type="w" for="ch" forName="ChildAccent5" refType="w" fact="0.2001"/>
              <dgm:constr type="h" for="ch" forName="ChildAccent5" refType="h" fact="0.8"/>
              <dgm:constr type="l" for="ch" forName="Parent5" refType="w" fact="0"/>
              <dgm:constr type="t" for="ch" forName="Parent5" refType="h" fact="0"/>
              <dgm:constr type="w" for="ch" forName="Parent5" refType="w" fact="0.2001"/>
              <dgm:constr type="h" for="ch" forName="Parent5" refType="h" fact="0.2"/>
            </dgm:constrLst>
          </dgm:if>
          <dgm:if name="Name18"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6" refType="w" fact="0"/>
              <dgm:constr type="t" for="ch" forName="Child6" refType="h" fact="0.2087"/>
              <dgm:constr type="w" for="ch" forName="Child6" refType="w" fact="0.1458"/>
              <dgm:constr type="h" for="ch" forName="Child6" refType="h" fact="0.7913"/>
              <dgm:constr type="l" for="ch" forName="Child5" refType="w" fact="0.167"/>
              <dgm:constr type="t" for="ch" forName="Child5" refType="h" fact="0.2087"/>
              <dgm:constr type="w" for="ch" forName="Child5" refType="w" fact="0.1458"/>
              <dgm:constr type="h" for="ch" forName="Child5" refType="h" fact="0.7448"/>
              <dgm:constr type="l" for="ch" forName="Child4" refType="w" fact="0.3339"/>
              <dgm:constr type="t" for="ch" forName="Child4" refType="h" fact="0.2087"/>
              <dgm:constr type="w" for="ch" forName="Child4" refType="w" fact="0.1458"/>
              <dgm:constr type="h" for="ch" forName="Child4" refType="h" fact="0.6982"/>
              <dgm:constr type="l" for="ch" forName="Child3" refType="w" fact="0.5009"/>
              <dgm:constr type="t" for="ch" forName="Child3" refType="h" fact="0.2087"/>
              <dgm:constr type="w" for="ch" forName="Child3" refType="w" fact="0.1458"/>
              <dgm:constr type="h" for="ch" forName="Child3" refType="h" fact="0.6517"/>
              <dgm:constr type="l" for="ch" forName="Child2" refType="w" fact="0.6674"/>
              <dgm:constr type="t" for="ch" forName="Child2" refType="h" fact="0.2087"/>
              <dgm:constr type="w" for="ch" forName="Child2" refType="w" fact="0.1458"/>
              <dgm:constr type="h" for="ch" forName="Child2" refType="h" fact="0.6051"/>
              <dgm:constr type="l" for="ch" forName="Child1" refType="w" fact="0.833"/>
              <dgm:constr type="t" for="ch" forName="Child1" refType="h" fact="0.2087"/>
              <dgm:constr type="w" for="ch" forName="Child1" refType="w" fact="0.1458"/>
              <dgm:constr type="h" for="ch" forName="Child1" refType="h" fact="0.5586"/>
              <dgm:constr type="l" for="ch" forName="ChildAccent1" refType="w" fact="0.833"/>
              <dgm:constr type="t" for="ch" forName="ChildAccent1" refType="h" fact="0.2087"/>
              <dgm:constr type="w" for="ch" forName="ChildAccent1" refType="w" fact="0.167"/>
              <dgm:constr type="h" for="ch" forName="ChildAccent1" refType="h" fact="0.5586"/>
              <dgm:constr type="l" for="ch" forName="Parent1" refType="w" fact="0.833"/>
              <dgm:constr type="t" for="ch" forName="Parent1" refType="h" fact="0.1156"/>
              <dgm:constr type="w" for="ch" forName="Parent1" refType="w" fact="0.167"/>
              <dgm:constr type="h" for="ch" forName="Parent1" refType="h" fact="0.0931"/>
              <dgm:constr type="l" for="ch" forName="ChildAccent2" refType="w" fact="0.6674"/>
              <dgm:constr type="t" for="ch" forName="ChildAccent2" refType="h" fact="0.2087"/>
              <dgm:constr type="w" for="ch" forName="ChildAccent2" refType="w" fact="0.167"/>
              <dgm:constr type="h" for="ch" forName="ChildAccent2" refType="h" fact="0.6051"/>
              <dgm:constr type="l" for="ch" forName="Parent2" refType="w" fact="0.6674"/>
              <dgm:constr type="t" for="ch" forName="Parent2" refType="h" fact="0.0923"/>
              <dgm:constr type="w" for="ch" forName="Parent2" refType="w" fact="0.165"/>
              <dgm:constr type="h" for="ch" forName="Parent2" refType="h" fact="0.1164"/>
              <dgm:constr type="l" for="ch" forName="ChildAccent3" refType="w" fact="0.5009"/>
              <dgm:constr type="t" for="ch" forName="ChildAccent3" refType="h" fact="0.2087"/>
              <dgm:constr type="w" for="ch" forName="ChildAccent3" refType="w" fact="0.167"/>
              <dgm:constr type="h" for="ch" forName="ChildAccent3" refType="h" fact="0.6517"/>
              <dgm:constr type="l" for="ch" forName="Parent3" refType="w" fact="0.5009"/>
              <dgm:constr type="t" for="ch" forName="Parent3" refType="h" fact="0.0698"/>
              <dgm:constr type="w" for="ch" forName="Parent3" refType="w" fact="0.166"/>
              <dgm:constr type="h" for="ch" forName="Parent3" refType="h" fact="0.1396"/>
              <dgm:constr type="l" for="ch" forName="ChildAccent4" refType="w" fact="0.3339"/>
              <dgm:constr type="t" for="ch" forName="ChildAccent4" refType="h" fact="0.2087"/>
              <dgm:constr type="w" for="ch" forName="ChildAccent4" refType="w" fact="0.167"/>
              <dgm:constr type="h" for="ch" forName="ChildAccent4" refType="h" fact="0.6982"/>
              <dgm:constr type="l" for="ch" forName="Parent4" refType="w" fact="0.3339"/>
              <dgm:constr type="t" for="ch" forName="Parent4" refType="h" fact="0.0458"/>
              <dgm:constr type="w" for="ch" forName="Parent4" refType="w" fact="0.167"/>
              <dgm:constr type="h" for="ch" forName="Parent4" refType="h" fact="0.1629"/>
              <dgm:constr type="l" for="ch" forName="ChildAccent5" refType="w" fact="0.167"/>
              <dgm:constr type="t" for="ch" forName="ChildAccent5" refType="h" fact="0.2087"/>
              <dgm:constr type="w" for="ch" forName="ChildAccent5" refType="w" fact="0.167"/>
              <dgm:constr type="h" for="ch" forName="ChildAccent5" refType="h" fact="0.7448"/>
              <dgm:constr type="l" for="ch" forName="Parent5" refType="w" fact="0.167"/>
              <dgm:constr type="t" for="ch" forName="Parent5" refType="h" fact="0.0225"/>
              <dgm:constr type="w" for="ch" forName="Parent5" refType="w" fact="0.167"/>
              <dgm:constr type="h" for="ch" forName="Parent5" refType="h" fact="0.1862"/>
              <dgm:constr type="l" for="ch" forName="ChildAccent6" refType="w" fact="0"/>
              <dgm:constr type="t" for="ch" forName="ChildAccent6" refType="h" fact="0.2087"/>
              <dgm:constr type="w" for="ch" forName="ChildAccent6" refType="w" fact="0.167"/>
              <dgm:constr type="h" for="ch" forName="ChildAccent6" refType="h" fact="0.7913"/>
              <dgm:constr type="l" for="ch" forName="Parent6" refType="w" fact="0"/>
              <dgm:constr type="t" for="ch" forName="Parent6" refType="h" fact="0"/>
              <dgm:constr type="w" for="ch" forName="Parent6" refType="w" fact="0.167"/>
              <dgm:constr type="h" for="ch" forName="Parent6" refType="h" fact="0.2095"/>
            </dgm:constrLst>
          </dgm:if>
          <dgm:else name="Name19">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7" refType="w" fact="0"/>
              <dgm:constr type="t" for="ch" forName="Child7" refType="h" fact="0.2168"/>
              <dgm:constr type="w" for="ch" forName="Child7" refType="w" fact="0.125"/>
              <dgm:constr type="h" for="ch" forName="Child7" refType="h" fact="0.7832"/>
              <dgm:constr type="l" for="ch" forName="Child6" refType="w" fact="0.1432"/>
              <dgm:constr type="t" for="ch" forName="Child6" refType="h" fact="0.2168"/>
              <dgm:constr type="w" for="ch" forName="Child6" refType="w" fact="0.125"/>
              <dgm:constr type="h" for="ch" forName="Child6" refType="h" fact="0.7397"/>
              <dgm:constr type="l" for="ch" forName="Child5" refType="w" fact="0.2865"/>
              <dgm:constr type="t" for="ch" forName="Child5" refType="h" fact="0.2168"/>
              <dgm:constr type="w" for="ch" forName="Child5" refType="w" fact="0.125"/>
              <dgm:constr type="h" for="ch" forName="Child5" refType="h" fact="0.6962"/>
              <dgm:constr type="l" for="ch" forName="Child4" refType="w" fact="0.4297"/>
              <dgm:constr type="t" for="ch" forName="Child4" refType="h" fact="0.2168"/>
              <dgm:constr type="w" for="ch" forName="Child4" refType="w" fact="0.125"/>
              <dgm:constr type="h" for="ch" forName="Child4" refType="h" fact="0.6526"/>
              <dgm:constr type="l" for="ch" forName="Child3" refType="w" fact="0.5726"/>
              <dgm:constr type="t" for="ch" forName="Child3" refType="h" fact="0.2168"/>
              <dgm:constr type="w" for="ch" forName="Child3" refType="w" fact="0.125"/>
              <dgm:constr type="h" for="ch" forName="Child3" refType="h" fact="0.6091"/>
              <dgm:constr type="l" for="ch" forName="Child2" refType="w" fact="0.7147"/>
              <dgm:constr type="t" for="ch" forName="Child2" refType="h" fact="0.2168"/>
              <dgm:constr type="w" for="ch" forName="Child2" refType="w" fact="0.125"/>
              <dgm:constr type="h" for="ch" forName="Child2" refType="h" fact="0.5656"/>
              <dgm:constr type="l" for="ch" forName="Child1" refType="w" fact="0.8568"/>
              <dgm:constr type="t" for="ch" forName="Child1" refType="h" fact="0.2168"/>
              <dgm:constr type="w" for="ch" forName="Child1" refType="w" fact="0.125"/>
              <dgm:constr type="h" for="ch" forName="Child1" refType="h" fact="0.5221"/>
              <dgm:constr type="l" for="ch" forName="ChildAccent1" refType="w" fact="0.8568"/>
              <dgm:constr type="t" for="ch" forName="ChildAccent1" refType="h" fact="0.2168"/>
              <dgm:constr type="w" for="ch" forName="ChildAccent1" refType="w" fact="0.1432"/>
              <dgm:constr type="h" for="ch" forName="ChildAccent1" refType="h" fact="0.5221"/>
              <dgm:constr type="l" for="ch" forName="Parent1" refType="w" fact="0.8568"/>
              <dgm:constr type="t" for="ch" forName="Parent1" refType="h" fact="0.1298"/>
              <dgm:constr type="w" for="ch" forName="Parent1" refType="w" fact="0.1432"/>
              <dgm:constr type="h" for="ch" forName="Parent1" refType="h" fact="0.087"/>
              <dgm:constr type="l" for="ch" forName="ChildAccent2" refType="w" fact="0.7147"/>
              <dgm:constr type="t" for="ch" forName="ChildAccent2" refType="h" fact="0.2168"/>
              <dgm:constr type="w" for="ch" forName="ChildAccent2" refType="w" fact="0.1432"/>
              <dgm:constr type="h" for="ch" forName="ChildAccent2" refType="h" fact="0.5656"/>
              <dgm:constr type="l" for="ch" forName="Parent2" refType="w" fact="0.7147"/>
              <dgm:constr type="t" for="ch" forName="Parent2" refType="h" fact="0.108"/>
              <dgm:constr type="w" for="ch" forName="Parent2" refType="w" fact="0.1425"/>
              <dgm:constr type="h" for="ch" forName="Parent2" refType="h" fact="0.1088"/>
              <dgm:constr type="l" for="ch" forName="ChildAccent3" refType="w" fact="0.5726"/>
              <dgm:constr type="t" for="ch" forName="ChildAccent3" refType="h" fact="0.2168"/>
              <dgm:constr type="w" for="ch" forName="ChildAccent3" refType="w" fact="0.1432"/>
              <dgm:constr type="h" for="ch" forName="ChildAccent3" refType="h" fact="0.6091"/>
              <dgm:constr type="l" for="ch" forName="Parent3" refType="w" fact="0.5726"/>
              <dgm:constr type="t" for="ch" forName="Parent3" refType="h" fact="0.087"/>
              <dgm:constr type="w" for="ch" forName="Parent3" refType="w" fact="0.14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2865"/>
              <dgm:constr type="t" for="ch" forName="ChildAccent5" refType="h" fact="0.2168"/>
              <dgm:constr type="w" for="ch" forName="ChildAccent5" refType="w" fact="0.1432"/>
              <dgm:constr type="h" for="ch" forName="ChildAccent5" refType="h" fact="0.6962"/>
              <dgm:constr type="l" for="ch" forName="Parent5" refType="w" fact="0.2865"/>
              <dgm:constr type="t" for="ch" forName="Parent5" refType="h" fact="0.0428"/>
              <dgm:constr type="w" for="ch" forName="Parent5" refType="w" fact="0.1432"/>
              <dgm:constr type="h" for="ch" forName="Parent5" refType="h" fact="0.174"/>
              <dgm:constr type="l" for="ch" forName="ChildAccent6" refType="w" fact="0.1432"/>
              <dgm:constr type="t" for="ch" forName="ChildAccent6" refType="h" fact="0.2168"/>
              <dgm:constr type="w" for="ch" forName="ChildAccent6" refType="w" fact="0.1432"/>
              <dgm:constr type="h" for="ch" forName="ChildAccent6" refType="h" fact="0.7397"/>
              <dgm:constr type="l" for="ch" forName="Parent6" refType="w" fact="0.1432"/>
              <dgm:constr type="t" for="ch" forName="Parent6" refType="h" fact="0.0217"/>
              <dgm:constr type="w" for="ch" forName="Parent6" refType="w" fact="0.1432"/>
              <dgm:constr type="h" for="ch" forName="Parent6" refType="h" fact="0.1958"/>
              <dgm:constr type="l" for="ch" forName="ChildAccent7" refType="w" fact="0"/>
              <dgm:constr type="t" for="ch" forName="ChildAccent7" refType="h" fact="0.2168"/>
              <dgm:constr type="w" for="ch" forName="ChildAccent7" refType="w" fact="0.1432"/>
              <dgm:constr type="h" for="ch" forName="ChildAccent7" refType="h" fact="0.7832"/>
              <dgm:constr type="l" for="ch" forName="Parent7" refType="w" fact="0"/>
              <dgm:constr type="t" for="ch" forName="Parent7" refType="h" fact="0"/>
              <dgm:constr type="w" for="ch" forName="Parent7" refType="w" fact="0.1432"/>
              <dgm:constr type="h" for="ch" forName="Parent7" refType="h" fact="0.2175"/>
            </dgm:constrLst>
          </dgm:else>
        </dgm:choose>
      </dgm:else>
    </dgm:choose>
    <dgm:forEach name="wrapper" axis="self" ptType="parTrans">
      <dgm:forEach name="accentRepeat" axis="self">
        <dgm:layoutNode name="ChildAccent" styleLbl="alignImgPlace1">
          <dgm:alg type="sp"/>
          <dgm:choose name="Name20">
            <dgm:if name="Name21" axis="followSib" ptType="node" func="cnt" op="equ" val="0">
              <dgm:shape xmlns:r="http://schemas.openxmlformats.org/officeDocument/2006/relationships" type="wedgeRectCallout" r:blip="">
                <dgm:adjLst>
                  <dgm:adj idx="1" val="0"/>
                  <dgm:adj idx="2" val="0"/>
                </dgm:adjLst>
              </dgm:shape>
            </dgm:if>
            <dgm:else name="Name22">
              <dgm:choose name="Name23">
                <dgm:if name="Name24" axis="precedSib" ptType="node" func="cnt" op="equ" val="6">
                  <dgm:shape xmlns:r="http://schemas.openxmlformats.org/officeDocument/2006/relationships" type="wedgeRectCallout" r:blip="">
                    <dgm:adjLst>
                      <dgm:adj idx="1" val="0"/>
                      <dgm:adj idx="2" val="0"/>
                    </dgm:adjLst>
                  </dgm:shape>
                </dgm:if>
                <dgm:else name="Name25">
                  <dgm:choose name="Name26">
                    <dgm:if name="Name27" func="var" arg="dir" op="equ" val="norm">
                      <dgm:shape xmlns:r="http://schemas.openxmlformats.org/officeDocument/2006/relationships" type="wedgeRectCallout" r:blip="">
                        <dgm:adjLst>
                          <dgm:adj idx="1" val="0.625"/>
                          <dgm:adj idx="2" val="0.2083"/>
                        </dgm:adjLst>
                      </dgm:shape>
                    </dgm:if>
                    <dgm:else name="Name28">
                      <dgm:shape xmlns:r="http://schemas.openxmlformats.org/officeDocument/2006/relationships" type="wedgeRectCallout" r:blip="">
                        <dgm:adjLst>
                          <dgm:adj idx="1" val="-0.625"/>
                          <dgm:adj idx="2" val="0.2083"/>
                        </dgm:adjLst>
                      </dgm:shape>
                    </dgm:else>
                  </dgm:choose>
                </dgm:else>
              </dgm:choose>
            </dgm:else>
          </dgm:choose>
          <dgm:presOf axis="des" ptType="node"/>
        </dgm:layoutNode>
      </dgm:forEach>
    </dgm:forEach>
    <dgm:forEach name="Name29" axis="ch" ptType="node" st="7" cnt="1">
      <dgm:layoutNode name="ChildAccent7">
        <dgm:alg type="sp"/>
        <dgm:shape xmlns:r="http://schemas.openxmlformats.org/officeDocument/2006/relationships" r:blip="">
          <dgm:adjLst/>
        </dgm:shape>
        <dgm:presOf/>
        <dgm:constrLst/>
        <dgm:forEach name="Name30" ref="accentRepeat"/>
      </dgm:layoutNode>
      <dgm:layoutNode name="Child7" styleLbl="revTx">
        <dgm:varLst>
          <dgm:chMax val="0"/>
          <dgm:chPref val="0"/>
          <dgm:bulletEnabled val="1"/>
        </dgm:varLst>
        <dgm:choose name="Name31">
          <dgm:if name="Name32" func="var" arg="dir" op="equ" val="norm">
            <dgm:alg type="tx">
              <dgm:param type="parTxLTRAlign" val="r"/>
              <dgm:param type="shpTxLTRAlignCh" val="r"/>
              <dgm:param type="txAnchorVert" val="t"/>
            </dgm:alg>
          </dgm:if>
          <dgm:else name="Name3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7"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4" axis="ch" ptType="node" st="6" cnt="1">
      <dgm:layoutNode name="ChildAccent6">
        <dgm:alg type="sp"/>
        <dgm:shape xmlns:r="http://schemas.openxmlformats.org/officeDocument/2006/relationships" r:blip="">
          <dgm:adjLst/>
        </dgm:shape>
        <dgm:presOf/>
        <dgm:constrLst/>
        <dgm:forEach name="Name35" ref="accentRepeat"/>
      </dgm:layoutNode>
      <dgm:layoutNode name="Child6" styleLbl="revTx">
        <dgm:varLst>
          <dgm:chMax val="0"/>
          <dgm:chPref val="0"/>
          <dgm:bulletEnabled val="1"/>
        </dgm:varLst>
        <dgm:choose name="Name36">
          <dgm:if name="Name37" func="var" arg="dir" op="equ" val="norm">
            <dgm:alg type="tx">
              <dgm:param type="parTxLTRAlign" val="r"/>
              <dgm:param type="shpTxLTRAlignCh" val="r"/>
              <dgm:param type="txAnchorVert" val="t"/>
            </dgm:alg>
          </dgm:if>
          <dgm:else name="Name3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6"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9" axis="ch" ptType="node" st="5" cnt="1">
      <dgm:layoutNode name="ChildAccent5">
        <dgm:alg type="sp"/>
        <dgm:shape xmlns:r="http://schemas.openxmlformats.org/officeDocument/2006/relationships" r:blip="">
          <dgm:adjLst/>
        </dgm:shape>
        <dgm:presOf/>
        <dgm:constrLst/>
        <dgm:forEach name="Name40" ref="accentRepeat"/>
      </dgm:layoutNode>
      <dgm:layoutNode name="Child5" styleLbl="revTx">
        <dgm:varLst>
          <dgm:chMax val="0"/>
          <dgm:chPref val="0"/>
          <dgm:bulletEnabled val="1"/>
        </dgm:varLst>
        <dgm:choose name="Name41">
          <dgm:if name="Name42" func="var" arg="dir" op="equ" val="norm">
            <dgm:alg type="tx">
              <dgm:param type="parTxLTRAlign" val="r"/>
              <dgm:param type="shpTxLTRAlignCh" val="r"/>
              <dgm:param type="txAnchorVert" val="t"/>
            </dgm:alg>
          </dgm:if>
          <dgm:else name="Name4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5"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4" axis="ch" ptType="node" st="4" cnt="1">
      <dgm:layoutNode name="ChildAccent4">
        <dgm:alg type="sp"/>
        <dgm:shape xmlns:r="http://schemas.openxmlformats.org/officeDocument/2006/relationships" r:blip="">
          <dgm:adjLst/>
        </dgm:shape>
        <dgm:presOf/>
        <dgm:constrLst/>
        <dgm:forEach name="Name45" ref="accentRepeat"/>
      </dgm:layoutNode>
      <dgm:layoutNode name="Child4" styleLbl="revTx">
        <dgm:varLst>
          <dgm:chMax val="0"/>
          <dgm:chPref val="0"/>
          <dgm:bulletEnabled val="1"/>
        </dgm:varLst>
        <dgm:choose name="Name46">
          <dgm:if name="Name47" func="var" arg="dir" op="equ" val="norm">
            <dgm:alg type="tx">
              <dgm:param type="parTxLTRAlign" val="r"/>
              <dgm:param type="shpTxLTRAlignCh" val="r"/>
              <dgm:param type="txAnchorVert" val="t"/>
            </dgm:alg>
          </dgm:if>
          <dgm:else name="Name4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4"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9" axis="ch" ptType="node" st="3" cnt="1">
      <dgm:layoutNode name="ChildAccent3">
        <dgm:alg type="sp"/>
        <dgm:shape xmlns:r="http://schemas.openxmlformats.org/officeDocument/2006/relationships" r:blip="">
          <dgm:adjLst/>
        </dgm:shape>
        <dgm:presOf/>
        <dgm:constrLst/>
        <dgm:forEach name="Name50" ref="accentRepeat"/>
      </dgm:layoutNode>
      <dgm:layoutNode name="Child3" styleLbl="revTx">
        <dgm:varLst>
          <dgm:chMax val="0"/>
          <dgm:chPref val="0"/>
          <dgm:bulletEnabled val="1"/>
        </dgm:varLst>
        <dgm:choose name="Name51">
          <dgm:if name="Name52" func="var" arg="dir" op="equ" val="norm">
            <dgm:alg type="tx">
              <dgm:param type="parTxLTRAlign" val="r"/>
              <dgm:param type="shpTxLTRAlignCh" val="r"/>
              <dgm:param type="txAnchorVert" val="t"/>
            </dgm:alg>
          </dgm:if>
          <dgm:else name="Name5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3"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4" axis="ch" ptType="node" st="2" cnt="1">
      <dgm:layoutNode name="ChildAccent2">
        <dgm:alg type="sp"/>
        <dgm:shape xmlns:r="http://schemas.openxmlformats.org/officeDocument/2006/relationships" r:blip="">
          <dgm:adjLst/>
        </dgm:shape>
        <dgm:presOf/>
        <dgm:constrLst/>
        <dgm:forEach name="Name55" ref="accentRepeat"/>
      </dgm:layoutNode>
      <dgm:layoutNode name="Child2" styleLbl="revTx">
        <dgm:varLst>
          <dgm:chMax val="0"/>
          <dgm:chPref val="0"/>
          <dgm:bulletEnabled val="1"/>
        </dgm:varLst>
        <dgm:choose name="Name56">
          <dgm:if name="Name57" func="var" arg="dir" op="equ" val="norm">
            <dgm:alg type="tx">
              <dgm:param type="parTxLTRAlign" val="r"/>
              <dgm:param type="shpTxLTRAlignCh" val="r"/>
              <dgm:param type="txAnchorVert" val="t"/>
            </dgm:alg>
          </dgm:if>
          <dgm:else name="Name5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2"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9" axis="ch" ptType="node" cnt="1">
      <dgm:layoutNode name="ChildAccent1">
        <dgm:alg type="sp"/>
        <dgm:shape xmlns:r="http://schemas.openxmlformats.org/officeDocument/2006/relationships" r:blip="">
          <dgm:adjLst/>
        </dgm:shape>
        <dgm:presOf/>
        <dgm:constrLst/>
        <dgm:forEach name="Name60" ref="accentRepeat"/>
      </dgm:layoutNode>
      <dgm:layoutNode name="Child1" styleLbl="revTx">
        <dgm:varLst>
          <dgm:chMax val="0"/>
          <dgm:chPref val="0"/>
          <dgm:bulletEnabled val="1"/>
        </dgm:varLst>
        <dgm:choose name="Name61">
          <dgm:if name="Name62" func="var" arg="dir" op="equ" val="norm">
            <dgm:alg type="tx">
              <dgm:param type="parTxLTRAlign" val="r"/>
              <dgm:param type="shpTxLTRAlignCh" val="r"/>
              <dgm:param type="txAnchorVert" val="t"/>
            </dgm:alg>
          </dgm:if>
          <dgm:else name="Name6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1"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11/layout/InterconnectedBlockProcess">
  <dgm:title val="Interconnected Block Process"/>
  <dgm:desc val="Use to show sequential steps in a process. Works best with small amounts of Level 1 text and medium amounts of Level 2 text."/>
  <dgm:catLst>
    <dgm:cat type="process" pri="5500"/>
    <dgm:cat type="officeonline" pri="3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 modelId="70" srcId="0" destId="40" srcOrd="2" destOrd="0"/>
        <dgm:cxn modelId="42" srcId="40" destId="41" srcOrd="0" destOrd="0"/>
      </dgm:cxnLst>
      <dgm:bg/>
      <dgm:whole/>
    </dgm:dataModel>
  </dgm:clrData>
  <dgm:layoutNode name="Name0">
    <dgm:varLst>
      <dgm:chMax val="7"/>
      <dgm:chPref val="5"/>
      <dgm:dir/>
      <dgm:animOne val="branch"/>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127"/>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5"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Accent1" refType="w" fact="0"/>
              <dgm:constr type="t" for="ch" forName="ChildAccent1" refType="h" fact="0.1613"/>
              <dgm:constr type="w" for="ch" forName="ChildAccent1" refType="w" fact="0.5"/>
              <dgm:constr type="h" for="ch" forName="ChildAccent1" refType="h" fact="0.7742"/>
              <dgm:constr type="l" for="ch" forName="Child1" refType="w" fact="0.0635"/>
              <dgm:constr type="t" for="ch" forName="Child1" refType="h" fact="0.1613"/>
              <dgm:constr type="w" for="ch" forName="Child1" refType="w" fact="0.4365"/>
              <dgm:constr type="h" for="ch" forName="Child1" refType="h" fact="0.7742"/>
              <dgm:constr type="l" for="ch" forName="Parent1" refType="w" fact="0"/>
              <dgm:constr type="t" for="ch" forName="Parent1" refType="h" fact="0.0323"/>
              <dgm:constr type="w" for="ch" forName="Parent1" refType="w" fact="0.5"/>
              <dgm:constr type="h" for="ch" forName="Parent1" refType="h" fact="0.129"/>
              <dgm:constr type="l" for="ch" forName="ChildAccent2" refType="w" fact="0.5"/>
              <dgm:constr type="t" for="ch" forName="ChildAccent2" refType="h" fact="0.1613"/>
              <dgm:constr type="w" for="ch" forName="ChildAccent2" refType="w" fact="0.5"/>
              <dgm:constr type="h" for="ch" forName="ChildAccent2" refType="h" fact="0.8387"/>
              <dgm:constr type="l" for="ch" forName="Child2" refType="w" fact="0.5635"/>
              <dgm:constr type="t" for="ch" forName="Child2" refType="h" fact="0.1613"/>
              <dgm:constr type="w" for="ch" forName="Child2" refType="w" fact="0.4365"/>
              <dgm:constr type="h" for="ch" forName="Child2" refType="h" fact="0.8387"/>
              <dgm:constr type="l" for="ch" forName="Parent2" refType="w" fact="0.5"/>
              <dgm:constr type="t" for="ch" forName="Parent2" refType="h" fact="0"/>
              <dgm:constr type="w" for="ch" forName="Parent2" refType="w" fact="0.5"/>
              <dgm:constr type="h" for="ch" forName="Parent2" refType="h" fact="0.1613"/>
            </dgm:constrLst>
          </dgm:if>
          <dgm:if name="Name6"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Accent1" refType="w" fact="0"/>
              <dgm:constr type="t" for="ch" forName="ChildAccent1" refType="h" fact="0.1757"/>
              <dgm:constr type="w" for="ch" forName="ChildAccent1" refType="w" fact="0.3333"/>
              <dgm:constr type="h" for="ch" forName="ChildAccent1" refType="h" fact="0.7066"/>
              <dgm:constr type="l" for="ch" forName="Child1" refType="w" fact="0.0423"/>
              <dgm:constr type="t" for="ch" forName="Child1" refType="h" fact="0.1757"/>
              <dgm:constr type="w" for="ch" forName="Child1" refType="w" fact="0.291"/>
              <dgm:constr type="h" for="ch" forName="Child1" refType="h" fact="0.7066"/>
              <dgm:constr type="l" for="ch" forName="Parent1" refType="w" fact="0"/>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Child2" refType="w" fact="0.3756"/>
              <dgm:constr type="t" for="ch" forName="Child2" refType="h" fact="0.1757"/>
              <dgm:constr type="w" for="ch" forName="Child2" refType="w" fact="0.291"/>
              <dgm:constr type="h" for="ch" forName="Child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6667"/>
              <dgm:constr type="t" for="ch" forName="ChildAccent3" refType="h" fact="0.1757"/>
              <dgm:constr type="w" for="ch" forName="ChildAccent3" refType="w" fact="0.3333"/>
              <dgm:constr type="h" for="ch" forName="ChildAccent3" refType="h" fact="0.8243"/>
              <dgm:constr type="l" for="ch" forName="Child3" refType="w" fact="0.709"/>
              <dgm:constr type="t" for="ch" forName="Child3" refType="h" fact="0.1757"/>
              <dgm:constr type="w" for="ch" forName="Child3" refType="w" fact="0.291"/>
              <dgm:constr type="h" for="ch" forName="Child3" refType="h" fact="0.8243"/>
              <dgm:constr type="l" for="ch" forName="Parent3" refType="w" fact="0.6667"/>
              <dgm:constr type="t" for="ch" forName="Parent3" refType="h" fact="0"/>
              <dgm:constr type="w" for="ch" forName="Parent3" refType="w" fact="0.3333"/>
              <dgm:constr type="h" for="ch" forName="Parent3" refType="h" fact="0.176"/>
            </dgm:constrLst>
          </dgm:if>
          <dgm:if name="Name7"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Accent1" refType="w" fact="0"/>
              <dgm:constr type="t" for="ch" forName="ChildAccent1" refType="h" fact="0.1892"/>
              <dgm:constr type="w" for="ch" forName="ChildAccent1" refType="w" fact="0.25"/>
              <dgm:constr type="h" for="ch" forName="ChildAccent1" refType="h" fact="0.6486"/>
              <dgm:constr type="l" for="ch" forName="Child1" refType="w" fact="0.0317"/>
              <dgm:constr type="t" for="ch" forName="Child1" refType="h" fact="0.1892"/>
              <dgm:constr type="w" for="ch" forName="Child1" refType="w" fact="0.2183"/>
              <dgm:constr type="h" for="ch" forName="Child1" refType="h" fact="0.6486"/>
              <dgm:constr type="l" for="ch" forName="Parent1" refType="w" fact="0"/>
              <dgm:constr type="t" for="ch" forName="Parent1" refType="h" fact="0.0811"/>
              <dgm:constr type="w" for="ch" forName="Parent1" refType="w" fact="0.25"/>
              <dgm:constr type="h" for="ch" forName="Parent1" refType="h" fact="0.1081"/>
              <dgm:constr type="l" for="ch" forName="ChildAccent2" refType="w" fact="0.25"/>
              <dgm:constr type="t" for="ch" forName="ChildAccent2" refType="h" fact="0.1892"/>
              <dgm:constr type="w" for="ch" forName="ChildAccent2" refType="w" fact="0.25"/>
              <dgm:constr type="h" for="ch" forName="ChildAccent2" refType="h" fact="0.7027"/>
              <dgm:constr type="l" for="ch" forName="Child2" refType="w" fact="0.2817"/>
              <dgm:constr type="t" for="ch" forName="Child2" refType="h" fact="0.1892"/>
              <dgm:constr type="w" for="ch" forName="Child2" refType="w" fact="0.2183"/>
              <dgm:constr type="h" for="ch" forName="Child2" refType="h" fact="0.7027"/>
              <dgm:constr type="l" for="ch" forName="Parent2" refType="w" fact="0.25"/>
              <dgm:constr type="t" for="ch" forName="Parent2" refType="h" fact="0.0541"/>
              <dgm:constr type="w" for="ch" forName="Parent2" refType="w" fact="0.25"/>
              <dgm:constr type="h" for="ch" forName="Parent2" refType="h" fact="0.1351"/>
              <dgm:constr type="l" for="ch" forName="ChildAccent3" refType="w" fact="0.5"/>
              <dgm:constr type="t" for="ch" forName="ChildAccent3" refType="h" fact="0.1892"/>
              <dgm:constr type="w" for="ch" forName="ChildAccent3" refType="w" fact="0.25"/>
              <dgm:constr type="h" for="ch" forName="ChildAccent3" refType="h" fact="0.7568"/>
              <dgm:constr type="l" for="ch" forName="Child3" refType="w" fact="0.5317"/>
              <dgm:constr type="t" for="ch" forName="Child3" refType="h" fact="0.1892"/>
              <dgm:constr type="w" for="ch" forName="Child3" refType="w" fact="0.2183"/>
              <dgm:constr type="h" for="ch" forName="Child3" refType="h" fact="0.7568"/>
              <dgm:constr type="l" for="ch" forName="Parent3" refType="w" fact="0.5"/>
              <dgm:constr type="t" for="ch" forName="Parent3" refType="h" fact="0.0275"/>
              <dgm:constr type="w" for="ch" forName="Parent3" refType="w" fact="0.25"/>
              <dgm:constr type="h" for="ch" forName="Parent3" refType="h" fact="0.1622"/>
              <dgm:constr type="l" for="ch" forName="ChildAccent4" refType="w" fact="0.75"/>
              <dgm:constr type="t" for="ch" forName="ChildAccent4" refType="h" fact="0.1892"/>
              <dgm:constr type="w" for="ch" forName="ChildAccent4" refType="w" fact="0.25"/>
              <dgm:constr type="h" for="ch" forName="ChildAccent4" refType="h" fact="0.8108"/>
              <dgm:constr type="l" for="ch" forName="Child4" refType="w" fact="0.7817"/>
              <dgm:constr type="t" for="ch" forName="Child4" refType="h" fact="0.1892"/>
              <dgm:constr type="w" for="ch" forName="Child4" refType="w" fact="0.2183"/>
              <dgm:constr type="h" for="ch" forName="Child4" refType="h" fact="0.8108"/>
              <dgm:constr type="l" for="ch" forName="Parent4" refType="w" fact="0.75"/>
              <dgm:constr type="t" for="ch" forName="Parent4" refType="h" fact="0"/>
              <dgm:constr type="w" for="ch" forName="Parent4" refType="w" fact="0.25"/>
              <dgm:constr type="h" for="ch" forName="Parent4" refType="h" fact="0.1892"/>
            </dgm:constrLst>
          </dgm:if>
          <dgm:if name="Name8"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Accent1" refType="w" fact="0"/>
              <dgm:constr type="t" for="ch" forName="ChildAccent1" refType="h" fact="0.2"/>
              <dgm:constr type="w" for="ch" forName="ChildAccent1" refType="w" fact="0.2001"/>
              <dgm:constr type="h" for="ch" forName="ChildAccent1" refType="h" fact="0.6"/>
              <dgm:constr type="l" for="ch" forName="Child1" refType="w" fact="0.0254"/>
              <dgm:constr type="t" for="ch" forName="Child1" refType="h" fact="0.2"/>
              <dgm:constr type="w" for="ch" forName="Child1" refType="w" fact="0.1747"/>
              <dgm:constr type="h" for="ch" forName="Child1" refType="h" fact="0.6"/>
              <dgm:constr type="l" for="ch" forName="Parent1" refType="w" fact="0"/>
              <dgm:constr type="t" for="ch" forName="Parent1" refType="h" fact="0.1"/>
              <dgm:constr type="w" for="ch" forName="Parent1" refType="w" fact="0.2001"/>
              <dgm:constr type="h" for="ch" forName="Parent1" refType="h" fact="0.1"/>
              <dgm:constr type="l" for="ch" forName="ChildAccent2" refType="w" fact="0.2001"/>
              <dgm:constr type="t" for="ch" forName="ChildAccent2" refType="h" fact="0.2"/>
              <dgm:constr type="w" for="ch" forName="ChildAccent2" refType="w" fact="0.2001"/>
              <dgm:constr type="h" for="ch" forName="ChildAccent2" refType="h" fact="0.65"/>
              <dgm:constr type="l" for="ch" forName="Child2" refType="w" fact="0.2255"/>
              <dgm:constr type="t" for="ch" forName="Child2" refType="h" fact="0.2"/>
              <dgm:constr type="w" for="ch" forName="Child2" refType="w" fact="0.1747"/>
              <dgm:constr type="h" for="ch" forName="Child2" refType="h" fact="0.65"/>
              <dgm:constr type="l" for="ch" forName="Parent2" refType="w" fact="0.2001"/>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Child3" refType="w" fact="0.4256"/>
              <dgm:constr type="t" for="ch" forName="Child3" refType="h" fact="0.2"/>
              <dgm:constr type="w" for="ch" forName="Child3" refType="w" fact="0.1747"/>
              <dgm:constr type="h" for="ch" forName="Child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6003"/>
              <dgm:constr type="t" for="ch" forName="ChildAccent4" refType="h" fact="0.2"/>
              <dgm:constr type="w" for="ch" forName="ChildAccent4" refType="w" fact="0.2001"/>
              <dgm:constr type="h" for="ch" forName="ChildAccent4" refType="h" fact="0.75"/>
              <dgm:constr type="l" for="ch" forName="Child4" refType="w" fact="0.6257"/>
              <dgm:constr type="t" for="ch" forName="Child4" refType="h" fact="0.2"/>
              <dgm:constr type="w" for="ch" forName="Child4" refType="w" fact="0.1747"/>
              <dgm:constr type="h" for="ch" forName="Child4" refType="h" fact="0.75"/>
              <dgm:constr type="l" for="ch" forName="Parent4" refType="w" fact="0.6003"/>
              <dgm:constr type="t" for="ch" forName="Parent4" refType="h" fact="0.025"/>
              <dgm:constr type="w" for="ch" forName="Parent4" refType="w" fact="0.2001"/>
              <dgm:constr type="h" for="ch" forName="Parent4" refType="h" fact="0.175"/>
              <dgm:constr type="l" for="ch" forName="ChildAccent5" refType="w" fact="0.7999"/>
              <dgm:constr type="t" for="ch" forName="ChildAccent5" refType="h" fact="0.2"/>
              <dgm:constr type="w" for="ch" forName="ChildAccent5" refType="w" fact="0.2001"/>
              <dgm:constr type="h" for="ch" forName="ChildAccent5" refType="h" fact="0.8"/>
              <dgm:constr type="l" for="ch" forName="Child5" refType="w" fact="0.8253"/>
              <dgm:constr type="t" for="ch" forName="Child5" refType="h" fact="0.2"/>
              <dgm:constr type="w" for="ch" forName="Child5" refType="w" fact="0.1747"/>
              <dgm:constr type="h" for="ch" forName="Child5" refType="h" fact="0.8"/>
              <dgm:constr type="l" for="ch" forName="Parent5" refType="w" fact="0.7999"/>
              <dgm:constr type="t" for="ch" forName="Parent5" refType="h" fact="0"/>
              <dgm:constr type="w" for="ch" forName="Parent5" refType="w" fact="0.2001"/>
              <dgm:constr type="h" for="ch" forName="Parent5" refType="h" fact="0.2"/>
            </dgm:constrLst>
          </dgm:if>
          <dgm:if name="Name9"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Accent1" refType="w" fact="0"/>
              <dgm:constr type="t" for="ch" forName="ChildAccent1" refType="h" fact="0.2087"/>
              <dgm:constr type="w" for="ch" forName="ChildAccent1" refType="w" fact="0.167"/>
              <dgm:constr type="h" for="ch" forName="ChildAccent1" refType="h" fact="0.5586"/>
              <dgm:constr type="l" for="ch" forName="Child1" refType="w" fact="0.0212"/>
              <dgm:constr type="t" for="ch" forName="Child1" refType="h" fact="0.2087"/>
              <dgm:constr type="w" for="ch" forName="Child1" refType="w" fact="0.1458"/>
              <dgm:constr type="h" for="ch" forName="Child1" refType="h" fact="0.5586"/>
              <dgm:constr type="l" for="ch" forName="Parent1" refType="w" fact="0"/>
              <dgm:constr type="t" for="ch" forName="Parent1" refType="h" fact="0.1156"/>
              <dgm:constr type="w" for="ch" forName="Parent1" refType="w" fact="0.167"/>
              <dgm:constr type="h" for="ch" forName="Parent1" refType="h" fact="0.0931"/>
              <dgm:constr type="l" for="ch" forName="ChildAccent2" refType="w" fact="0.167"/>
              <dgm:constr type="t" for="ch" forName="ChildAccent2" refType="h" fact="0.2087"/>
              <dgm:constr type="w" for="ch" forName="ChildAccent2" refType="w" fact="0.167"/>
              <dgm:constr type="h" for="ch" forName="ChildAccent2" refType="h" fact="0.6051"/>
              <dgm:constr type="l" for="ch" forName="Child2" refType="w" fact="0.1888"/>
              <dgm:constr type="t" for="ch" forName="Child2" refType="h" fact="0.2087"/>
              <dgm:constr type="w" for="ch" forName="Child2" refType="w" fact="0.1458"/>
              <dgm:constr type="h" for="ch" forName="Child2" refType="h" fact="0.6051"/>
              <dgm:constr type="l" for="ch" forName="Parent2" refType="w" fact="0.167"/>
              <dgm:constr type="t" for="ch" forName="Parent2" refType="h" fact="0.0923"/>
              <dgm:constr type="w" for="ch" forName="Parent2" refType="w" fact="0.167"/>
              <dgm:constr type="h" for="ch" forName="Parent2" refType="h" fact="0.1164"/>
              <dgm:constr type="l" for="ch" forName="ChildAccent3" refType="w" fact="0.3339"/>
              <dgm:constr type="t" for="ch" forName="ChildAccent3" refType="h" fact="0.2087"/>
              <dgm:constr type="w" for="ch" forName="ChildAccent3" refType="w" fact="0.167"/>
              <dgm:constr type="h" for="ch" forName="ChildAccent3" refType="h" fact="0.6517"/>
              <dgm:constr type="l" for="ch" forName="Child3" refType="w" fact="0.3551"/>
              <dgm:constr type="t" for="ch" forName="Child3" refType="h" fact="0.2087"/>
              <dgm:constr type="w" for="ch" forName="Child3" refType="w" fact="0.1458"/>
              <dgm:constr type="h" for="ch" forName="Child3" refType="h" fact="0.6517"/>
              <dgm:constr type="l" for="ch" forName="Parent3" refType="w" fact="0.3339"/>
              <dgm:constr type="t" for="ch" forName="Parent3" refType="h" fact="0.0698"/>
              <dgm:constr type="w" for="ch" forName="Parent3" refType="w" fact="0.167"/>
              <dgm:constr type="h" for="ch" forName="Parent3" refType="h" fact="0.1396"/>
              <dgm:constr type="l" for="ch" forName="ChildAccent4" refType="w" fact="0.5009"/>
              <dgm:constr type="t" for="ch" forName="ChildAccent4" refType="h" fact="0.2087"/>
              <dgm:constr type="w" for="ch" forName="ChildAccent4" refType="w" fact="0.167"/>
              <dgm:constr type="h" for="ch" forName="ChildAccent4" refType="h" fact="0.6982"/>
              <dgm:constr type="l" for="ch" forName="Child4" refType="w" fact="0.5221"/>
              <dgm:constr type="t" for="ch" forName="Child4" refType="h" fact="0.2087"/>
              <dgm:constr type="w" for="ch" forName="Child4" refType="w" fact="0.1458"/>
              <dgm:constr type="h" for="ch" forName="Child4" refType="h" fact="0.6982"/>
              <dgm:constr type="l" for="ch" forName="Parent4" refType="w" fact="0.501"/>
              <dgm:constr type="t" for="ch" forName="Parent4" refType="h" fact="0.0458"/>
              <dgm:constr type="w" for="ch" forName="Parent4" refType="w" fact="0.167"/>
              <dgm:constr type="h" for="ch" forName="Parent4" refType="h" fact="0.1629"/>
              <dgm:constr type="l" for="ch" forName="ChildAccent5" refType="w" fact="0.6674"/>
              <dgm:constr type="t" for="ch" forName="ChildAccent5" refType="h" fact="0.2087"/>
              <dgm:constr type="w" for="ch" forName="ChildAccent5" refType="w" fact="0.167"/>
              <dgm:constr type="h" for="ch" forName="ChildAccent5" refType="h" fact="0.7448"/>
              <dgm:constr type="l" for="ch" forName="Child5" refType="w" fact="0.6886"/>
              <dgm:constr type="t" for="ch" forName="Child5" refType="h" fact="0.2087"/>
              <dgm:constr type="w" for="ch" forName="Child5" refType="w" fact="0.1458"/>
              <dgm:constr type="h" for="ch" forName="Child5" refType="h" fact="0.7448"/>
              <dgm:constr type="l" for="ch" forName="Parent5" refType="w" fact="0.668"/>
              <dgm:constr type="t" for="ch" forName="Parent5" refType="h" fact="0.0225"/>
              <dgm:constr type="w" for="ch" forName="Parent5" refType="w" fact="0.167"/>
              <dgm:constr type="h" for="ch" forName="Parent5" refType="h" fact="0.1862"/>
              <dgm:constr type="l" for="ch" forName="ChildAccent6" refType="w" fact="0.833"/>
              <dgm:constr type="t" for="ch" forName="ChildAccent6" refType="h" fact="0.2087"/>
              <dgm:constr type="w" for="ch" forName="ChildAccent6" refType="w" fact="0.167"/>
              <dgm:constr type="h" for="ch" forName="ChildAccent6" refType="h" fact="0.7913"/>
              <dgm:constr type="l" for="ch" forName="Child6" refType="w" fact="0.8542"/>
              <dgm:constr type="t" for="ch" forName="Child6" refType="h" fact="0.2087"/>
              <dgm:constr type="w" for="ch" forName="Child6" refType="w" fact="0.1458"/>
              <dgm:constr type="h" for="ch" forName="Child6" refType="h" fact="0.7913"/>
              <dgm:constr type="l" for="ch" forName="Parent6" refType="w" fact="0.835"/>
              <dgm:constr type="t" for="ch" forName="Parent6" refType="h" fact="0"/>
              <dgm:constr type="w" for="ch" forName="Parent6" refType="w" fact="0.165"/>
              <dgm:constr type="h" for="ch" forName="Parent6" refType="h" fact="0.2095"/>
            </dgm:constrLst>
          </dgm:if>
          <dgm:else name="Name10">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Accent1" refType="w" fact="0"/>
              <dgm:constr type="t" for="ch" forName="ChildAccent1" refType="h" fact="0.2168"/>
              <dgm:constr type="w" for="ch" forName="ChildAccent1" refType="w" fact="0.1432"/>
              <dgm:constr type="h" for="ch" forName="ChildAccent1" refType="h" fact="0.5221"/>
              <dgm:constr type="l" for="ch" forName="Child1" refType="w" fact="0.0182"/>
              <dgm:constr type="t" for="ch" forName="Child1" refType="h" fact="0.2168"/>
              <dgm:constr type="w" for="ch" forName="Child1" refType="w" fact="0.125"/>
              <dgm:constr type="h" for="ch" forName="Child1" refType="h" fact="0.5221"/>
              <dgm:constr type="l" for="ch" forName="Parent1" refType="w" fact="0"/>
              <dgm:constr type="t" for="ch" forName="Parent1" refType="h" fact="0.1298"/>
              <dgm:constr type="w" for="ch" forName="Parent1" refType="w" fact="0.1432"/>
              <dgm:constr type="h" for="ch" forName="Parent1" refType="h" fact="0.087"/>
              <dgm:constr type="l" for="ch" forName="ChildAccent2" refType="w" fact="0.1432"/>
              <dgm:constr type="t" for="ch" forName="ChildAccent2" refType="h" fact="0.2168"/>
              <dgm:constr type="w" for="ch" forName="ChildAccent2" refType="w" fact="0.1432"/>
              <dgm:constr type="h" for="ch" forName="ChildAccent2" refType="h" fact="0.5656"/>
              <dgm:constr type="l" for="ch" forName="Child2" refType="w" fact="0.1614"/>
              <dgm:constr type="t" for="ch" forName="Child2" refType="h" fact="0.2168"/>
              <dgm:constr type="w" for="ch" forName="Child2" refType="w" fact="0.125"/>
              <dgm:constr type="h" for="ch" forName="Child2" refType="h" fact="0.5656"/>
              <dgm:constr type="l" for="ch" forName="Parent2" refType="w" fact="0.1432"/>
              <dgm:constr type="t" for="ch" forName="Parent2" refType="h" fact="0.108"/>
              <dgm:constr type="w" for="ch" forName="Parent2" refType="w" fact="0.1432"/>
              <dgm:constr type="h" for="ch" forName="Parent2" refType="h" fact="0.1088"/>
              <dgm:constr type="l" for="ch" forName="ChildAccent3" refType="w" fact="0.2865"/>
              <dgm:constr type="t" for="ch" forName="ChildAccent3" refType="h" fact="0.2168"/>
              <dgm:constr type="w" for="ch" forName="ChildAccent3" refType="w" fact="0.1432"/>
              <dgm:constr type="h" for="ch" forName="ChildAccent3" refType="h" fact="0.6091"/>
              <dgm:constr type="l" for="ch" forName="Child3" refType="w" fact="0.3047"/>
              <dgm:constr type="t" for="ch" forName="Child3" refType="h" fact="0.2168"/>
              <dgm:constr type="w" for="ch" forName="Child3" refType="w" fact="0.125"/>
              <dgm:constr type="h" for="ch" forName="Child3" refType="h" fact="0.6091"/>
              <dgm:constr type="l" for="ch" forName="Parent3" refType="w" fact="0.2865"/>
              <dgm:constr type="t" for="ch" forName="Parent3" refType="h" fact="0.087"/>
              <dgm:constr type="w" for="ch" forName="Parent3" refType="w" fact="0.143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Child4" refType="w" fact="0.4479"/>
              <dgm:constr type="t" for="ch" forName="Child4" refType="h" fact="0.2168"/>
              <dgm:constr type="w" for="ch" forName="Child4" refType="w" fact="0.125"/>
              <dgm:constr type="h" for="ch" forName="Child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5726"/>
              <dgm:constr type="t" for="ch" forName="ChildAccent5" refType="h" fact="0.2168"/>
              <dgm:constr type="w" for="ch" forName="ChildAccent5" refType="w" fact="0.1432"/>
              <dgm:constr type="h" for="ch" forName="ChildAccent5" refType="h" fact="0.6962"/>
              <dgm:constr type="l" for="ch" forName="Child5" refType="w" fact="0.5908"/>
              <dgm:constr type="t" for="ch" forName="Child5" refType="h" fact="0.2168"/>
              <dgm:constr type="w" for="ch" forName="Child5" refType="w" fact="0.125"/>
              <dgm:constr type="h" for="ch" forName="Child5" refType="h" fact="0.6962"/>
              <dgm:constr type="l" for="ch" forName="Parent5" refType="w" fact="0.5726"/>
              <dgm:constr type="t" for="ch" forName="Parent5" refType="h" fact="0.0428"/>
              <dgm:constr type="w" for="ch" forName="Parent5" refType="w" fact="0.1432"/>
              <dgm:constr type="h" for="ch" forName="Parent5" refType="h" fact="0.174"/>
              <dgm:constr type="l" for="ch" forName="ChildAccent6" refType="w" fact="0.7147"/>
              <dgm:constr type="t" for="ch" forName="ChildAccent6" refType="h" fact="0.2168"/>
              <dgm:constr type="w" for="ch" forName="ChildAccent6" refType="w" fact="0.1432"/>
              <dgm:constr type="h" for="ch" forName="ChildAccent6" refType="h" fact="0.7397"/>
              <dgm:constr type="l" for="ch" forName="Child6" refType="w" fact="0.7329"/>
              <dgm:constr type="t" for="ch" forName="Child6" refType="h" fact="0.2168"/>
              <dgm:constr type="w" for="ch" forName="Child6" refType="w" fact="0.125"/>
              <dgm:constr type="h" for="ch" forName="Child6" refType="h" fact="0.7397"/>
              <dgm:constr type="l" for="ch" forName="Parent6" refType="w" fact="0.716"/>
              <dgm:constr type="t" for="ch" forName="Parent6" refType="h" fact="0.0217"/>
              <dgm:constr type="w" for="ch" forName="Parent6" refType="w" fact="0.1424"/>
              <dgm:constr type="h" for="ch" forName="Parent6" refType="h" fact="0.1958"/>
              <dgm:constr type="l" for="ch" forName="ChildAccent7" refType="w" fact="0.8568"/>
              <dgm:constr type="t" for="ch" forName="ChildAccent7" refType="h" fact="0.2168"/>
              <dgm:constr type="w" for="ch" forName="ChildAccent7" refType="w" fact="0.1432"/>
              <dgm:constr type="h" for="ch" forName="ChildAccent7" refType="h" fact="0.7832"/>
              <dgm:constr type="l" for="ch" forName="Child7" refType="w" fact="0.875"/>
              <dgm:constr type="t" for="ch" forName="Child7" refType="h" fact="0.2168"/>
              <dgm:constr type="w" for="ch" forName="Child7" refType="w" fact="0.125"/>
              <dgm:constr type="h" for="ch" forName="Child7" refType="h" fact="0.7832"/>
              <dgm:constr type="l" for="ch" forName="Parent7" refType="w" fact="0.8577"/>
              <dgm:constr type="t" for="ch" forName="Parent7" refType="h" fact="0"/>
              <dgm:constr type="w" for="ch" forName="Parent7" refType="w" fact="0.1423"/>
              <dgm:constr type="h" for="ch" forName="Parent7" refType="h" fact="0.2175"/>
            </dgm:constrLst>
          </dgm:else>
        </dgm:choose>
      </dgm:if>
      <dgm:else name="Name11">
        <dgm:choose name="Name12">
          <dgm:if name="Name13"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14"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2" refType="w" fact="0"/>
              <dgm:constr type="t" for="ch" forName="Child2" refType="h" fact="0.1613"/>
              <dgm:constr type="w" for="ch" forName="Child2" refType="w" fact="0.4365"/>
              <dgm:constr type="h" for="ch" forName="Child2" refType="h" fact="0.8387"/>
              <dgm:constr type="l" for="ch" forName="Child1" refType="w" fact="0.5"/>
              <dgm:constr type="t" for="ch" forName="Child1" refType="h" fact="0.1613"/>
              <dgm:constr type="w" for="ch" forName="Child1" refType="w" fact="0.4365"/>
              <dgm:constr type="h" for="ch" forName="Child1" refType="h" fact="0.7742"/>
              <dgm:constr type="l" for="ch" forName="ChildAccent1" refType="w" fact="0.5"/>
              <dgm:constr type="t" for="ch" forName="ChildAccent1" refType="h" fact="0.1613"/>
              <dgm:constr type="w" for="ch" forName="ChildAccent1" refType="w" fact="0.5"/>
              <dgm:constr type="h" for="ch" forName="ChildAccent1" refType="h" fact="0.7742"/>
              <dgm:constr type="l" for="ch" forName="Parent1" refType="w" fact="0.5"/>
              <dgm:constr type="t" for="ch" forName="Parent1" refType="h" fact="0.0323"/>
              <dgm:constr type="w" for="ch" forName="Parent1" refType="w" fact="0.5"/>
              <dgm:constr type="h" for="ch" forName="Parent1" refType="h" fact="0.129"/>
              <dgm:constr type="l" for="ch" forName="ChildAccent2" refType="w" fact="0"/>
              <dgm:constr type="t" for="ch" forName="ChildAccent2" refType="h" fact="0.1613"/>
              <dgm:constr type="w" for="ch" forName="ChildAccent2" refType="w" fact="0.5"/>
              <dgm:constr type="h" for="ch" forName="ChildAccent2" refType="h" fact="0.8387"/>
              <dgm:constr type="l" for="ch" forName="Parent2" refType="w" fact="0"/>
              <dgm:constr type="t" for="ch" forName="Parent2" refType="h" fact="0"/>
              <dgm:constr type="w" for="ch" forName="Parent2" refType="w" fact="0.5"/>
              <dgm:constr type="h" for="ch" forName="Parent2" refType="h" fact="0.1613"/>
            </dgm:constrLst>
          </dgm:if>
          <dgm:if name="Name15"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3" refType="w" fact="0"/>
              <dgm:constr type="t" for="ch" forName="Child3" refType="h" fact="0.1757"/>
              <dgm:constr type="w" for="ch" forName="Child3" refType="w" fact="0.291"/>
              <dgm:constr type="h" for="ch" forName="Child3" refType="h" fact="0.8243"/>
              <dgm:constr type="l" for="ch" forName="Child2" refType="w" fact="0.3333"/>
              <dgm:constr type="t" for="ch" forName="Child2" refType="h" fact="0.1757"/>
              <dgm:constr type="w" for="ch" forName="Child2" refType="w" fact="0.291"/>
              <dgm:constr type="h" for="ch" forName="Child2" refType="h" fact="0.7655"/>
              <dgm:constr type="l" for="ch" forName="Child1" refType="w" fact="0.6667"/>
              <dgm:constr type="t" for="ch" forName="Child1" refType="h" fact="0.1757"/>
              <dgm:constr type="w" for="ch" forName="Child1" refType="w" fact="0.291"/>
              <dgm:constr type="h" for="ch" forName="Child1" refType="h" fact="0.7066"/>
              <dgm:constr type="l" for="ch" forName="ChildAccent1" refType="w" fact="0.6667"/>
              <dgm:constr type="t" for="ch" forName="ChildAccent1" refType="h" fact="0.1757"/>
              <dgm:constr type="w" for="ch" forName="ChildAccent1" refType="w" fact="0.3333"/>
              <dgm:constr type="h" for="ch" forName="ChildAccent1" refType="h" fact="0.7066"/>
              <dgm:constr type="l" for="ch" forName="Parent1" refType="w" fact="0.6667"/>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
              <dgm:constr type="t" for="ch" forName="ChildAccent3" refType="h" fact="0.1757"/>
              <dgm:constr type="w" for="ch" forName="ChildAccent3" refType="w" fact="0.3333"/>
              <dgm:constr type="h" for="ch" forName="ChildAccent3" refType="h" fact="0.8243"/>
              <dgm:constr type="l" for="ch" forName="Parent3" refType="w" fact="0"/>
              <dgm:constr type="t" for="ch" forName="Parent3" refType="h" fact="0"/>
              <dgm:constr type="w" for="ch" forName="Parent3" refType="w" fact="0.3333"/>
              <dgm:constr type="h" for="ch" forName="Parent3" refType="h" fact="0.176"/>
            </dgm:constrLst>
          </dgm:if>
          <dgm:if name="Name16"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4" refType="w" fact="0"/>
              <dgm:constr type="t" for="ch" forName="Child4" refType="h" fact="0.1892"/>
              <dgm:constr type="w" for="ch" forName="Child4" refType="w" fact="0.2183"/>
              <dgm:constr type="h" for="ch" forName="Child4" refType="h" fact="0.8108"/>
              <dgm:constr type="l" for="ch" forName="Child3" refType="w" fact="0.25"/>
              <dgm:constr type="t" for="ch" forName="Child3" refType="h" fact="0.1892"/>
              <dgm:constr type="w" for="ch" forName="Child3" refType="w" fact="0.2183"/>
              <dgm:constr type="h" for="ch" forName="Child3" refType="h" fact="0.7568"/>
              <dgm:constr type="l" for="ch" forName="Child2" refType="w" fact="0.5"/>
              <dgm:constr type="t" for="ch" forName="Child2" refType="h" fact="0.1892"/>
              <dgm:constr type="w" for="ch" forName="Child2" refType="w" fact="0.2183"/>
              <dgm:constr type="h" for="ch" forName="Child2" refType="h" fact="0.7027"/>
              <dgm:constr type="l" for="ch" forName="Child1" refType="w" fact="0.75"/>
              <dgm:constr type="t" for="ch" forName="Child1" refType="h" fact="0.1892"/>
              <dgm:constr type="w" for="ch" forName="Child1" refType="w" fact="0.2183"/>
              <dgm:constr type="h" for="ch" forName="Child1" refType="h" fact="0.6486"/>
              <dgm:constr type="l" for="ch" forName="ChildAccent1" refType="w" fact="0.75"/>
              <dgm:constr type="t" for="ch" forName="ChildAccent1" refType="h" fact="0.1892"/>
              <dgm:constr type="w" for="ch" forName="ChildAccent1" refType="w" fact="0.25"/>
              <dgm:constr type="h" for="ch" forName="ChildAccent1" refType="h" fact="0.6486"/>
              <dgm:constr type="l" for="ch" forName="Parent1" refType="w" fact="0.75"/>
              <dgm:constr type="t" for="ch" forName="Parent1" refType="h" fact="0.0811"/>
              <dgm:constr type="w" for="ch" forName="Parent1" refType="w" fact="0.25"/>
              <dgm:constr type="h" for="ch" forName="Parent1" refType="h" fact="0.1081"/>
              <dgm:constr type="l" for="ch" forName="ChildAccent2" refType="w" fact="0.5"/>
              <dgm:constr type="t" for="ch" forName="ChildAccent2" refType="h" fact="0.1892"/>
              <dgm:constr type="w" for="ch" forName="ChildAccent2" refType="w" fact="0.25"/>
              <dgm:constr type="h" for="ch" forName="ChildAccent2" refType="h" fact="0.7027"/>
              <dgm:constr type="l" for="ch" forName="Parent2" refType="w" fact="0.5"/>
              <dgm:constr type="t" for="ch" forName="Parent2" refType="h" fact="0.0541"/>
              <dgm:constr type="w" for="ch" forName="Parent2" refType="w" fact="0.25"/>
              <dgm:constr type="h" for="ch" forName="Parent2" refType="h" fact="0.1351"/>
              <dgm:constr type="l" for="ch" forName="ChildAccent3" refType="w" fact="0.25"/>
              <dgm:constr type="t" for="ch" forName="ChildAccent3" refType="h" fact="0.1892"/>
              <dgm:constr type="w" for="ch" forName="ChildAccent3" refType="w" fact="0.25"/>
              <dgm:constr type="h" for="ch" forName="ChildAccent3" refType="h" fact="0.7568"/>
              <dgm:constr type="l" for="ch" forName="Parent3" refType="w" fact="0.25"/>
              <dgm:constr type="t" for="ch" forName="Parent3" refType="h" fact="0.0279"/>
              <dgm:constr type="w" for="ch" forName="Parent3" refType="w" fact="0.25"/>
              <dgm:constr type="h" for="ch" forName="Parent3" refType="h" fact="0.161"/>
              <dgm:constr type="l" for="ch" forName="ChildAccent4" refType="w" fact="0"/>
              <dgm:constr type="t" for="ch" forName="ChildAccent4" refType="h" fact="0.1892"/>
              <dgm:constr type="w" for="ch" forName="ChildAccent4" refType="w" fact="0.25"/>
              <dgm:constr type="h" for="ch" forName="ChildAccent4" refType="h" fact="0.8108"/>
              <dgm:constr type="l" for="ch" forName="Parent4" refType="w" fact="0"/>
              <dgm:constr type="t" for="ch" forName="Parent4" refType="h" fact="0"/>
              <dgm:constr type="w" for="ch" forName="Parent4" refType="w" fact="0.25"/>
              <dgm:constr type="h" for="ch" forName="Parent4" refType="h" fact="0.1892"/>
            </dgm:constrLst>
          </dgm:if>
          <dgm:if name="Name17"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5" refType="w" fact="0"/>
              <dgm:constr type="t" for="ch" forName="Child5" refType="h" fact="0.2"/>
              <dgm:constr type="w" for="ch" forName="Child5" refType="w" fact="0.1747"/>
              <dgm:constr type="h" for="ch" forName="Child5" refType="h" fact="0.8"/>
              <dgm:constr type="l" for="ch" forName="Child4" refType="w" fact="0.2001"/>
              <dgm:constr type="t" for="ch" forName="Child4" refType="h" fact="0.2"/>
              <dgm:constr type="w" for="ch" forName="Child4" refType="w" fact="0.1747"/>
              <dgm:constr type="h" for="ch" forName="Child4" refType="h" fact="0.75"/>
              <dgm:constr type="l" for="ch" forName="Child3" refType="w" fact="0.4002"/>
              <dgm:constr type="t" for="ch" forName="Child3" refType="h" fact="0.2"/>
              <dgm:constr type="w" for="ch" forName="Child3" refType="w" fact="0.1747"/>
              <dgm:constr type="h" for="ch" forName="Child3" refType="h" fact="0.7"/>
              <dgm:constr type="l" for="ch" forName="Child2" refType="w" fact="0.6003"/>
              <dgm:constr type="t" for="ch" forName="Child2" refType="h" fact="0.2"/>
              <dgm:constr type="w" for="ch" forName="Child2" refType="w" fact="0.1747"/>
              <dgm:constr type="h" for="ch" forName="Child2" refType="h" fact="0.65"/>
              <dgm:constr type="l" for="ch" forName="Child1" refType="w" fact="0.7999"/>
              <dgm:constr type="t" for="ch" forName="Child1" refType="h" fact="0.2"/>
              <dgm:constr type="w" for="ch" forName="Child1" refType="w" fact="0.1747"/>
              <dgm:constr type="h" for="ch" forName="Child1" refType="h" fact="0.6"/>
              <dgm:constr type="l" for="ch" forName="ChildAccent1" refType="w" fact="0.7999"/>
              <dgm:constr type="t" for="ch" forName="ChildAccent1" refType="h" fact="0.2"/>
              <dgm:constr type="w" for="ch" forName="ChildAccent1" refType="w" fact="0.2001"/>
              <dgm:constr type="h" for="ch" forName="ChildAccent1" refType="h" fact="0.6"/>
              <dgm:constr type="l" for="ch" forName="Parent1" refType="w" fact="0.7999"/>
              <dgm:constr type="t" for="ch" forName="Parent1" refType="h" fact="0.1"/>
              <dgm:constr type="w" for="ch" forName="Parent1" refType="w" fact="0.2001"/>
              <dgm:constr type="h" for="ch" forName="Parent1" refType="h" fact="0.1"/>
              <dgm:constr type="l" for="ch" forName="ChildAccent2" refType="w" fact="0.6003"/>
              <dgm:constr type="t" for="ch" forName="ChildAccent2" refType="h" fact="0.2"/>
              <dgm:constr type="w" for="ch" forName="ChildAccent2" refType="w" fact="0.2001"/>
              <dgm:constr type="h" for="ch" forName="ChildAccent2" refType="h" fact="0.65"/>
              <dgm:constr type="l" for="ch" forName="Parent2" refType="w" fact="0.6003"/>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2001"/>
              <dgm:constr type="t" for="ch" forName="ChildAccent4" refType="h" fact="0.2"/>
              <dgm:constr type="w" for="ch" forName="ChildAccent4" refType="w" fact="0.2001"/>
              <dgm:constr type="h" for="ch" forName="ChildAccent4" refType="h" fact="0.75"/>
              <dgm:constr type="l" for="ch" forName="Parent4" refType="w" fact="0.2001"/>
              <dgm:constr type="t" for="ch" forName="Parent4" refType="h" fact="0.025"/>
              <dgm:constr type="w" for="ch" forName="Parent4" refType="w" fact="0.2001"/>
              <dgm:constr type="h" for="ch" forName="Parent4" refType="h" fact="0.175"/>
              <dgm:constr type="l" for="ch" forName="ChildAccent5" refType="w" fact="0"/>
              <dgm:constr type="t" for="ch" forName="ChildAccent5" refType="h" fact="0.2"/>
              <dgm:constr type="w" for="ch" forName="ChildAccent5" refType="w" fact="0.2001"/>
              <dgm:constr type="h" for="ch" forName="ChildAccent5" refType="h" fact="0.8"/>
              <dgm:constr type="l" for="ch" forName="Parent5" refType="w" fact="0"/>
              <dgm:constr type="t" for="ch" forName="Parent5" refType="h" fact="0"/>
              <dgm:constr type="w" for="ch" forName="Parent5" refType="w" fact="0.2001"/>
              <dgm:constr type="h" for="ch" forName="Parent5" refType="h" fact="0.2"/>
            </dgm:constrLst>
          </dgm:if>
          <dgm:if name="Name18"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6" refType="w" fact="0"/>
              <dgm:constr type="t" for="ch" forName="Child6" refType="h" fact="0.2087"/>
              <dgm:constr type="w" for="ch" forName="Child6" refType="w" fact="0.1458"/>
              <dgm:constr type="h" for="ch" forName="Child6" refType="h" fact="0.7913"/>
              <dgm:constr type="l" for="ch" forName="Child5" refType="w" fact="0.167"/>
              <dgm:constr type="t" for="ch" forName="Child5" refType="h" fact="0.2087"/>
              <dgm:constr type="w" for="ch" forName="Child5" refType="w" fact="0.1458"/>
              <dgm:constr type="h" for="ch" forName="Child5" refType="h" fact="0.7448"/>
              <dgm:constr type="l" for="ch" forName="Child4" refType="w" fact="0.3339"/>
              <dgm:constr type="t" for="ch" forName="Child4" refType="h" fact="0.2087"/>
              <dgm:constr type="w" for="ch" forName="Child4" refType="w" fact="0.1458"/>
              <dgm:constr type="h" for="ch" forName="Child4" refType="h" fact="0.6982"/>
              <dgm:constr type="l" for="ch" forName="Child3" refType="w" fact="0.5009"/>
              <dgm:constr type="t" for="ch" forName="Child3" refType="h" fact="0.2087"/>
              <dgm:constr type="w" for="ch" forName="Child3" refType="w" fact="0.1458"/>
              <dgm:constr type="h" for="ch" forName="Child3" refType="h" fact="0.6517"/>
              <dgm:constr type="l" for="ch" forName="Child2" refType="w" fact="0.6674"/>
              <dgm:constr type="t" for="ch" forName="Child2" refType="h" fact="0.2087"/>
              <dgm:constr type="w" for="ch" forName="Child2" refType="w" fact="0.1458"/>
              <dgm:constr type="h" for="ch" forName="Child2" refType="h" fact="0.6051"/>
              <dgm:constr type="l" for="ch" forName="Child1" refType="w" fact="0.833"/>
              <dgm:constr type="t" for="ch" forName="Child1" refType="h" fact="0.2087"/>
              <dgm:constr type="w" for="ch" forName="Child1" refType="w" fact="0.1458"/>
              <dgm:constr type="h" for="ch" forName="Child1" refType="h" fact="0.5586"/>
              <dgm:constr type="l" for="ch" forName="ChildAccent1" refType="w" fact="0.833"/>
              <dgm:constr type="t" for="ch" forName="ChildAccent1" refType="h" fact="0.2087"/>
              <dgm:constr type="w" for="ch" forName="ChildAccent1" refType="w" fact="0.167"/>
              <dgm:constr type="h" for="ch" forName="ChildAccent1" refType="h" fact="0.5586"/>
              <dgm:constr type="l" for="ch" forName="Parent1" refType="w" fact="0.833"/>
              <dgm:constr type="t" for="ch" forName="Parent1" refType="h" fact="0.1156"/>
              <dgm:constr type="w" for="ch" forName="Parent1" refType="w" fact="0.167"/>
              <dgm:constr type="h" for="ch" forName="Parent1" refType="h" fact="0.0931"/>
              <dgm:constr type="l" for="ch" forName="ChildAccent2" refType="w" fact="0.6674"/>
              <dgm:constr type="t" for="ch" forName="ChildAccent2" refType="h" fact="0.2087"/>
              <dgm:constr type="w" for="ch" forName="ChildAccent2" refType="w" fact="0.167"/>
              <dgm:constr type="h" for="ch" forName="ChildAccent2" refType="h" fact="0.6051"/>
              <dgm:constr type="l" for="ch" forName="Parent2" refType="w" fact="0.6674"/>
              <dgm:constr type="t" for="ch" forName="Parent2" refType="h" fact="0.0923"/>
              <dgm:constr type="w" for="ch" forName="Parent2" refType="w" fact="0.165"/>
              <dgm:constr type="h" for="ch" forName="Parent2" refType="h" fact="0.1164"/>
              <dgm:constr type="l" for="ch" forName="ChildAccent3" refType="w" fact="0.5009"/>
              <dgm:constr type="t" for="ch" forName="ChildAccent3" refType="h" fact="0.2087"/>
              <dgm:constr type="w" for="ch" forName="ChildAccent3" refType="w" fact="0.167"/>
              <dgm:constr type="h" for="ch" forName="ChildAccent3" refType="h" fact="0.6517"/>
              <dgm:constr type="l" for="ch" forName="Parent3" refType="w" fact="0.5009"/>
              <dgm:constr type="t" for="ch" forName="Parent3" refType="h" fact="0.0698"/>
              <dgm:constr type="w" for="ch" forName="Parent3" refType="w" fact="0.166"/>
              <dgm:constr type="h" for="ch" forName="Parent3" refType="h" fact="0.1396"/>
              <dgm:constr type="l" for="ch" forName="ChildAccent4" refType="w" fact="0.3339"/>
              <dgm:constr type="t" for="ch" forName="ChildAccent4" refType="h" fact="0.2087"/>
              <dgm:constr type="w" for="ch" forName="ChildAccent4" refType="w" fact="0.167"/>
              <dgm:constr type="h" for="ch" forName="ChildAccent4" refType="h" fact="0.6982"/>
              <dgm:constr type="l" for="ch" forName="Parent4" refType="w" fact="0.3339"/>
              <dgm:constr type="t" for="ch" forName="Parent4" refType="h" fact="0.0458"/>
              <dgm:constr type="w" for="ch" forName="Parent4" refType="w" fact="0.167"/>
              <dgm:constr type="h" for="ch" forName="Parent4" refType="h" fact="0.1629"/>
              <dgm:constr type="l" for="ch" forName="ChildAccent5" refType="w" fact="0.167"/>
              <dgm:constr type="t" for="ch" forName="ChildAccent5" refType="h" fact="0.2087"/>
              <dgm:constr type="w" for="ch" forName="ChildAccent5" refType="w" fact="0.167"/>
              <dgm:constr type="h" for="ch" forName="ChildAccent5" refType="h" fact="0.7448"/>
              <dgm:constr type="l" for="ch" forName="Parent5" refType="w" fact="0.167"/>
              <dgm:constr type="t" for="ch" forName="Parent5" refType="h" fact="0.0225"/>
              <dgm:constr type="w" for="ch" forName="Parent5" refType="w" fact="0.167"/>
              <dgm:constr type="h" for="ch" forName="Parent5" refType="h" fact="0.1862"/>
              <dgm:constr type="l" for="ch" forName="ChildAccent6" refType="w" fact="0"/>
              <dgm:constr type="t" for="ch" forName="ChildAccent6" refType="h" fact="0.2087"/>
              <dgm:constr type="w" for="ch" forName="ChildAccent6" refType="w" fact="0.167"/>
              <dgm:constr type="h" for="ch" forName="ChildAccent6" refType="h" fact="0.7913"/>
              <dgm:constr type="l" for="ch" forName="Parent6" refType="w" fact="0"/>
              <dgm:constr type="t" for="ch" forName="Parent6" refType="h" fact="0"/>
              <dgm:constr type="w" for="ch" forName="Parent6" refType="w" fact="0.167"/>
              <dgm:constr type="h" for="ch" forName="Parent6" refType="h" fact="0.2095"/>
            </dgm:constrLst>
          </dgm:if>
          <dgm:else name="Name19">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7" refType="w" fact="0"/>
              <dgm:constr type="t" for="ch" forName="Child7" refType="h" fact="0.2168"/>
              <dgm:constr type="w" for="ch" forName="Child7" refType="w" fact="0.125"/>
              <dgm:constr type="h" for="ch" forName="Child7" refType="h" fact="0.7832"/>
              <dgm:constr type="l" for="ch" forName="Child6" refType="w" fact="0.1432"/>
              <dgm:constr type="t" for="ch" forName="Child6" refType="h" fact="0.2168"/>
              <dgm:constr type="w" for="ch" forName="Child6" refType="w" fact="0.125"/>
              <dgm:constr type="h" for="ch" forName="Child6" refType="h" fact="0.7397"/>
              <dgm:constr type="l" for="ch" forName="Child5" refType="w" fact="0.2865"/>
              <dgm:constr type="t" for="ch" forName="Child5" refType="h" fact="0.2168"/>
              <dgm:constr type="w" for="ch" forName="Child5" refType="w" fact="0.125"/>
              <dgm:constr type="h" for="ch" forName="Child5" refType="h" fact="0.6962"/>
              <dgm:constr type="l" for="ch" forName="Child4" refType="w" fact="0.4297"/>
              <dgm:constr type="t" for="ch" forName="Child4" refType="h" fact="0.2168"/>
              <dgm:constr type="w" for="ch" forName="Child4" refType="w" fact="0.125"/>
              <dgm:constr type="h" for="ch" forName="Child4" refType="h" fact="0.6526"/>
              <dgm:constr type="l" for="ch" forName="Child3" refType="w" fact="0.5726"/>
              <dgm:constr type="t" for="ch" forName="Child3" refType="h" fact="0.2168"/>
              <dgm:constr type="w" for="ch" forName="Child3" refType="w" fact="0.125"/>
              <dgm:constr type="h" for="ch" forName="Child3" refType="h" fact="0.6091"/>
              <dgm:constr type="l" for="ch" forName="Child2" refType="w" fact="0.7147"/>
              <dgm:constr type="t" for="ch" forName="Child2" refType="h" fact="0.2168"/>
              <dgm:constr type="w" for="ch" forName="Child2" refType="w" fact="0.125"/>
              <dgm:constr type="h" for="ch" forName="Child2" refType="h" fact="0.5656"/>
              <dgm:constr type="l" for="ch" forName="Child1" refType="w" fact="0.8568"/>
              <dgm:constr type="t" for="ch" forName="Child1" refType="h" fact="0.2168"/>
              <dgm:constr type="w" for="ch" forName="Child1" refType="w" fact="0.125"/>
              <dgm:constr type="h" for="ch" forName="Child1" refType="h" fact="0.5221"/>
              <dgm:constr type="l" for="ch" forName="ChildAccent1" refType="w" fact="0.8568"/>
              <dgm:constr type="t" for="ch" forName="ChildAccent1" refType="h" fact="0.2168"/>
              <dgm:constr type="w" for="ch" forName="ChildAccent1" refType="w" fact="0.1432"/>
              <dgm:constr type="h" for="ch" forName="ChildAccent1" refType="h" fact="0.5221"/>
              <dgm:constr type="l" for="ch" forName="Parent1" refType="w" fact="0.8568"/>
              <dgm:constr type="t" for="ch" forName="Parent1" refType="h" fact="0.1298"/>
              <dgm:constr type="w" for="ch" forName="Parent1" refType="w" fact="0.1432"/>
              <dgm:constr type="h" for="ch" forName="Parent1" refType="h" fact="0.087"/>
              <dgm:constr type="l" for="ch" forName="ChildAccent2" refType="w" fact="0.7147"/>
              <dgm:constr type="t" for="ch" forName="ChildAccent2" refType="h" fact="0.2168"/>
              <dgm:constr type="w" for="ch" forName="ChildAccent2" refType="w" fact="0.1432"/>
              <dgm:constr type="h" for="ch" forName="ChildAccent2" refType="h" fact="0.5656"/>
              <dgm:constr type="l" for="ch" forName="Parent2" refType="w" fact="0.7147"/>
              <dgm:constr type="t" for="ch" forName="Parent2" refType="h" fact="0.108"/>
              <dgm:constr type="w" for="ch" forName="Parent2" refType="w" fact="0.1425"/>
              <dgm:constr type="h" for="ch" forName="Parent2" refType="h" fact="0.1088"/>
              <dgm:constr type="l" for="ch" forName="ChildAccent3" refType="w" fact="0.5726"/>
              <dgm:constr type="t" for="ch" forName="ChildAccent3" refType="h" fact="0.2168"/>
              <dgm:constr type="w" for="ch" forName="ChildAccent3" refType="w" fact="0.1432"/>
              <dgm:constr type="h" for="ch" forName="ChildAccent3" refType="h" fact="0.6091"/>
              <dgm:constr type="l" for="ch" forName="Parent3" refType="w" fact="0.5726"/>
              <dgm:constr type="t" for="ch" forName="Parent3" refType="h" fact="0.087"/>
              <dgm:constr type="w" for="ch" forName="Parent3" refType="w" fact="0.14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2865"/>
              <dgm:constr type="t" for="ch" forName="ChildAccent5" refType="h" fact="0.2168"/>
              <dgm:constr type="w" for="ch" forName="ChildAccent5" refType="w" fact="0.1432"/>
              <dgm:constr type="h" for="ch" forName="ChildAccent5" refType="h" fact="0.6962"/>
              <dgm:constr type="l" for="ch" forName="Parent5" refType="w" fact="0.2865"/>
              <dgm:constr type="t" for="ch" forName="Parent5" refType="h" fact="0.0428"/>
              <dgm:constr type="w" for="ch" forName="Parent5" refType="w" fact="0.1432"/>
              <dgm:constr type="h" for="ch" forName="Parent5" refType="h" fact="0.174"/>
              <dgm:constr type="l" for="ch" forName="ChildAccent6" refType="w" fact="0.1432"/>
              <dgm:constr type="t" for="ch" forName="ChildAccent6" refType="h" fact="0.2168"/>
              <dgm:constr type="w" for="ch" forName="ChildAccent6" refType="w" fact="0.1432"/>
              <dgm:constr type="h" for="ch" forName="ChildAccent6" refType="h" fact="0.7397"/>
              <dgm:constr type="l" for="ch" forName="Parent6" refType="w" fact="0.1432"/>
              <dgm:constr type="t" for="ch" forName="Parent6" refType="h" fact="0.0217"/>
              <dgm:constr type="w" for="ch" forName="Parent6" refType="w" fact="0.1432"/>
              <dgm:constr type="h" for="ch" forName="Parent6" refType="h" fact="0.1958"/>
              <dgm:constr type="l" for="ch" forName="ChildAccent7" refType="w" fact="0"/>
              <dgm:constr type="t" for="ch" forName="ChildAccent7" refType="h" fact="0.2168"/>
              <dgm:constr type="w" for="ch" forName="ChildAccent7" refType="w" fact="0.1432"/>
              <dgm:constr type="h" for="ch" forName="ChildAccent7" refType="h" fact="0.7832"/>
              <dgm:constr type="l" for="ch" forName="Parent7" refType="w" fact="0"/>
              <dgm:constr type="t" for="ch" forName="Parent7" refType="h" fact="0"/>
              <dgm:constr type="w" for="ch" forName="Parent7" refType="w" fact="0.1432"/>
              <dgm:constr type="h" for="ch" forName="Parent7" refType="h" fact="0.2175"/>
            </dgm:constrLst>
          </dgm:else>
        </dgm:choose>
      </dgm:else>
    </dgm:choose>
    <dgm:forEach name="wrapper" axis="self" ptType="parTrans">
      <dgm:forEach name="accentRepeat" axis="self">
        <dgm:layoutNode name="ChildAccent" styleLbl="alignImgPlace1">
          <dgm:alg type="sp"/>
          <dgm:choose name="Name20">
            <dgm:if name="Name21" axis="followSib" ptType="node" func="cnt" op="equ" val="0">
              <dgm:shape xmlns:r="http://schemas.openxmlformats.org/officeDocument/2006/relationships" type="wedgeRectCallout" r:blip="">
                <dgm:adjLst>
                  <dgm:adj idx="1" val="0"/>
                  <dgm:adj idx="2" val="0"/>
                </dgm:adjLst>
              </dgm:shape>
            </dgm:if>
            <dgm:else name="Name22">
              <dgm:choose name="Name23">
                <dgm:if name="Name24" axis="precedSib" ptType="node" func="cnt" op="equ" val="6">
                  <dgm:shape xmlns:r="http://schemas.openxmlformats.org/officeDocument/2006/relationships" type="wedgeRectCallout" r:blip="">
                    <dgm:adjLst>
                      <dgm:adj idx="1" val="0"/>
                      <dgm:adj idx="2" val="0"/>
                    </dgm:adjLst>
                  </dgm:shape>
                </dgm:if>
                <dgm:else name="Name25">
                  <dgm:choose name="Name26">
                    <dgm:if name="Name27" func="var" arg="dir" op="equ" val="norm">
                      <dgm:shape xmlns:r="http://schemas.openxmlformats.org/officeDocument/2006/relationships" type="wedgeRectCallout" r:blip="">
                        <dgm:adjLst>
                          <dgm:adj idx="1" val="0.625"/>
                          <dgm:adj idx="2" val="0.2083"/>
                        </dgm:adjLst>
                      </dgm:shape>
                    </dgm:if>
                    <dgm:else name="Name28">
                      <dgm:shape xmlns:r="http://schemas.openxmlformats.org/officeDocument/2006/relationships" type="wedgeRectCallout" r:blip="">
                        <dgm:adjLst>
                          <dgm:adj idx="1" val="-0.625"/>
                          <dgm:adj idx="2" val="0.2083"/>
                        </dgm:adjLst>
                      </dgm:shape>
                    </dgm:else>
                  </dgm:choose>
                </dgm:else>
              </dgm:choose>
            </dgm:else>
          </dgm:choose>
          <dgm:presOf axis="des" ptType="node"/>
        </dgm:layoutNode>
      </dgm:forEach>
    </dgm:forEach>
    <dgm:forEach name="Name29" axis="ch" ptType="node" st="7" cnt="1">
      <dgm:layoutNode name="ChildAccent7">
        <dgm:alg type="sp"/>
        <dgm:shape xmlns:r="http://schemas.openxmlformats.org/officeDocument/2006/relationships" r:blip="">
          <dgm:adjLst/>
        </dgm:shape>
        <dgm:presOf/>
        <dgm:constrLst/>
        <dgm:forEach name="Name30" ref="accentRepeat"/>
      </dgm:layoutNode>
      <dgm:layoutNode name="Child7" styleLbl="revTx">
        <dgm:varLst>
          <dgm:chMax val="0"/>
          <dgm:chPref val="0"/>
          <dgm:bulletEnabled val="1"/>
        </dgm:varLst>
        <dgm:choose name="Name31">
          <dgm:if name="Name32" func="var" arg="dir" op="equ" val="norm">
            <dgm:alg type="tx">
              <dgm:param type="parTxLTRAlign" val="r"/>
              <dgm:param type="shpTxLTRAlignCh" val="r"/>
              <dgm:param type="txAnchorVert" val="t"/>
            </dgm:alg>
          </dgm:if>
          <dgm:else name="Name3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7"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4" axis="ch" ptType="node" st="6" cnt="1">
      <dgm:layoutNode name="ChildAccent6">
        <dgm:alg type="sp"/>
        <dgm:shape xmlns:r="http://schemas.openxmlformats.org/officeDocument/2006/relationships" r:blip="">
          <dgm:adjLst/>
        </dgm:shape>
        <dgm:presOf/>
        <dgm:constrLst/>
        <dgm:forEach name="Name35" ref="accentRepeat"/>
      </dgm:layoutNode>
      <dgm:layoutNode name="Child6" styleLbl="revTx">
        <dgm:varLst>
          <dgm:chMax val="0"/>
          <dgm:chPref val="0"/>
          <dgm:bulletEnabled val="1"/>
        </dgm:varLst>
        <dgm:choose name="Name36">
          <dgm:if name="Name37" func="var" arg="dir" op="equ" val="norm">
            <dgm:alg type="tx">
              <dgm:param type="parTxLTRAlign" val="r"/>
              <dgm:param type="shpTxLTRAlignCh" val="r"/>
              <dgm:param type="txAnchorVert" val="t"/>
            </dgm:alg>
          </dgm:if>
          <dgm:else name="Name3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6"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9" axis="ch" ptType="node" st="5" cnt="1">
      <dgm:layoutNode name="ChildAccent5">
        <dgm:alg type="sp"/>
        <dgm:shape xmlns:r="http://schemas.openxmlformats.org/officeDocument/2006/relationships" r:blip="">
          <dgm:adjLst/>
        </dgm:shape>
        <dgm:presOf/>
        <dgm:constrLst/>
        <dgm:forEach name="Name40" ref="accentRepeat"/>
      </dgm:layoutNode>
      <dgm:layoutNode name="Child5" styleLbl="revTx">
        <dgm:varLst>
          <dgm:chMax val="0"/>
          <dgm:chPref val="0"/>
          <dgm:bulletEnabled val="1"/>
        </dgm:varLst>
        <dgm:choose name="Name41">
          <dgm:if name="Name42" func="var" arg="dir" op="equ" val="norm">
            <dgm:alg type="tx">
              <dgm:param type="parTxLTRAlign" val="r"/>
              <dgm:param type="shpTxLTRAlignCh" val="r"/>
              <dgm:param type="txAnchorVert" val="t"/>
            </dgm:alg>
          </dgm:if>
          <dgm:else name="Name4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5"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4" axis="ch" ptType="node" st="4" cnt="1">
      <dgm:layoutNode name="ChildAccent4">
        <dgm:alg type="sp"/>
        <dgm:shape xmlns:r="http://schemas.openxmlformats.org/officeDocument/2006/relationships" r:blip="">
          <dgm:adjLst/>
        </dgm:shape>
        <dgm:presOf/>
        <dgm:constrLst/>
        <dgm:forEach name="Name45" ref="accentRepeat"/>
      </dgm:layoutNode>
      <dgm:layoutNode name="Child4" styleLbl="revTx">
        <dgm:varLst>
          <dgm:chMax val="0"/>
          <dgm:chPref val="0"/>
          <dgm:bulletEnabled val="1"/>
        </dgm:varLst>
        <dgm:choose name="Name46">
          <dgm:if name="Name47" func="var" arg="dir" op="equ" val="norm">
            <dgm:alg type="tx">
              <dgm:param type="parTxLTRAlign" val="r"/>
              <dgm:param type="shpTxLTRAlignCh" val="r"/>
              <dgm:param type="txAnchorVert" val="t"/>
            </dgm:alg>
          </dgm:if>
          <dgm:else name="Name4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4"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9" axis="ch" ptType="node" st="3" cnt="1">
      <dgm:layoutNode name="ChildAccent3">
        <dgm:alg type="sp"/>
        <dgm:shape xmlns:r="http://schemas.openxmlformats.org/officeDocument/2006/relationships" r:blip="">
          <dgm:adjLst/>
        </dgm:shape>
        <dgm:presOf/>
        <dgm:constrLst/>
        <dgm:forEach name="Name50" ref="accentRepeat"/>
      </dgm:layoutNode>
      <dgm:layoutNode name="Child3" styleLbl="revTx">
        <dgm:varLst>
          <dgm:chMax val="0"/>
          <dgm:chPref val="0"/>
          <dgm:bulletEnabled val="1"/>
        </dgm:varLst>
        <dgm:choose name="Name51">
          <dgm:if name="Name52" func="var" arg="dir" op="equ" val="norm">
            <dgm:alg type="tx">
              <dgm:param type="parTxLTRAlign" val="r"/>
              <dgm:param type="shpTxLTRAlignCh" val="r"/>
              <dgm:param type="txAnchorVert" val="t"/>
            </dgm:alg>
          </dgm:if>
          <dgm:else name="Name5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3"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4" axis="ch" ptType="node" st="2" cnt="1">
      <dgm:layoutNode name="ChildAccent2">
        <dgm:alg type="sp"/>
        <dgm:shape xmlns:r="http://schemas.openxmlformats.org/officeDocument/2006/relationships" r:blip="">
          <dgm:adjLst/>
        </dgm:shape>
        <dgm:presOf/>
        <dgm:constrLst/>
        <dgm:forEach name="Name55" ref="accentRepeat"/>
      </dgm:layoutNode>
      <dgm:layoutNode name="Child2" styleLbl="revTx">
        <dgm:varLst>
          <dgm:chMax val="0"/>
          <dgm:chPref val="0"/>
          <dgm:bulletEnabled val="1"/>
        </dgm:varLst>
        <dgm:choose name="Name56">
          <dgm:if name="Name57" func="var" arg="dir" op="equ" val="norm">
            <dgm:alg type="tx">
              <dgm:param type="parTxLTRAlign" val="r"/>
              <dgm:param type="shpTxLTRAlignCh" val="r"/>
              <dgm:param type="txAnchorVert" val="t"/>
            </dgm:alg>
          </dgm:if>
          <dgm:else name="Name5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2"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9" axis="ch" ptType="node" cnt="1">
      <dgm:layoutNode name="ChildAccent1">
        <dgm:alg type="sp"/>
        <dgm:shape xmlns:r="http://schemas.openxmlformats.org/officeDocument/2006/relationships" r:blip="">
          <dgm:adjLst/>
        </dgm:shape>
        <dgm:presOf/>
        <dgm:constrLst/>
        <dgm:forEach name="Name60" ref="accentRepeat"/>
      </dgm:layoutNode>
      <dgm:layoutNode name="Child1" styleLbl="revTx">
        <dgm:varLst>
          <dgm:chMax val="0"/>
          <dgm:chPref val="0"/>
          <dgm:bulletEnabled val="1"/>
        </dgm:varLst>
        <dgm:choose name="Name61">
          <dgm:if name="Name62" func="var" arg="dir" op="equ" val="norm">
            <dgm:alg type="tx">
              <dgm:param type="parTxLTRAlign" val="r"/>
              <dgm:param type="shpTxLTRAlignCh" val="r"/>
              <dgm:param type="txAnchorVert" val="t"/>
            </dgm:alg>
          </dgm:if>
          <dgm:else name="Name6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1"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00.png>
</file>

<file path=ppt/media/image101.png>
</file>

<file path=ppt/media/image102.png>
</file>

<file path=ppt/media/image103.png>
</file>

<file path=ppt/media/image104.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5.png>
</file>

<file path=ppt/media/image26.jpg>
</file>

<file path=ppt/media/image29.jpg>
</file>

<file path=ppt/media/image3.pdf>
</file>

<file path=ppt/media/image3.png>
</file>

<file path=ppt/media/image31.png>
</file>

<file path=ppt/media/image32.png>
</file>

<file path=ppt/media/image33.png>
</file>

<file path=ppt/media/image34.png>
</file>

<file path=ppt/media/image4.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1.png>
</file>

<file path=ppt/media/image6.png>
</file>

<file path=ppt/media/image61.png>
</file>

<file path=ppt/media/image62.jpg>
</file>

<file path=ppt/media/image63.jpg>
</file>

<file path=ppt/media/image64.png>
</file>

<file path=ppt/media/image65.jpg>
</file>

<file path=ppt/media/image66.png>
</file>

<file path=ppt/media/image67.jpg>
</file>

<file path=ppt/media/image68.jpg>
</file>

<file path=ppt/media/image69.jpg>
</file>

<file path=ppt/media/image7.png>
</file>

<file path=ppt/media/image70.png>
</file>

<file path=ppt/media/image71.jpeg>
</file>

<file path=ppt/media/image72.png>
</file>

<file path=ppt/media/image73.png>
</file>

<file path=ppt/media/image74.png>
</file>

<file path=ppt/media/image75.jpg>
</file>

<file path=ppt/media/image76.png>
</file>

<file path=ppt/media/image77.png>
</file>

<file path=ppt/media/image78.png>
</file>

<file path=ppt/media/image79.jpg>
</file>

<file path=ppt/media/image8.png>
</file>

<file path=ppt/media/image80.png>
</file>

<file path=ppt/media/image81.jpg>
</file>

<file path=ppt/media/image82.jp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idx="1"/>
          </p:nvPr>
        </p:nvSpPr>
        <p:spPr>
          <a:xfrm>
            <a:off x="3978132" y="0"/>
            <a:ext cx="3043343" cy="465455"/>
          </a:xfrm>
          <a:prstGeom prst="rect">
            <a:avLst/>
          </a:prstGeom>
        </p:spPr>
        <p:txBody>
          <a:bodyPr vert="horz" lIns="93324" tIns="46662" rIns="93324" bIns="46662" rtlCol="0"/>
          <a:lstStyle>
            <a:lvl1pPr algn="r">
              <a:defRPr sz="1200"/>
            </a:lvl1pPr>
          </a:lstStyle>
          <a:p>
            <a:fld id="{D3D673E8-4A06-4CA4-8CC7-C1B9D387A7FF}" type="datetimeFigureOut">
              <a:rPr lang="en-US" smtClean="0"/>
              <a:t>3/2/2017</a:t>
            </a:fld>
            <a:endParaRPr lang="en-US"/>
          </a:p>
        </p:txBody>
      </p:sp>
      <p:sp>
        <p:nvSpPr>
          <p:cNvPr id="4" name="Slide Image Placeholder 3"/>
          <p:cNvSpPr>
            <a:spLocks noGrp="1" noRot="1" noChangeAspect="1"/>
          </p:cNvSpPr>
          <p:nvPr>
            <p:ph type="sldImg" idx="2"/>
          </p:nvPr>
        </p:nvSpPr>
        <p:spPr>
          <a:xfrm>
            <a:off x="407988" y="698500"/>
            <a:ext cx="6207125" cy="3490913"/>
          </a:xfrm>
          <a:prstGeom prst="rect">
            <a:avLst/>
          </a:prstGeom>
          <a:noFill/>
          <a:ln w="12700">
            <a:solidFill>
              <a:prstClr val="black"/>
            </a:solidFill>
          </a:ln>
        </p:spPr>
        <p:txBody>
          <a:bodyPr vert="horz" lIns="93324" tIns="46662" rIns="93324" bIns="46662" rtlCol="0" anchor="ctr"/>
          <a:lstStyle/>
          <a:p>
            <a:endParaRPr lang="en-US"/>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a:p>
        </p:txBody>
      </p:sp>
      <p:sp>
        <p:nvSpPr>
          <p:cNvPr id="7" name="Slide Number Placeholder 6"/>
          <p:cNvSpPr>
            <a:spLocks noGrp="1"/>
          </p:cNvSpPr>
          <p:nvPr>
            <p:ph type="sldNum" sz="quarter" idx="5"/>
          </p:nvPr>
        </p:nvSpPr>
        <p:spPr>
          <a:xfrm>
            <a:off x="3978132" y="8842029"/>
            <a:ext cx="3043343" cy="465455"/>
          </a:xfrm>
          <a:prstGeom prst="rect">
            <a:avLst/>
          </a:prstGeom>
        </p:spPr>
        <p:txBody>
          <a:bodyPr vert="horz" lIns="93324" tIns="46662" rIns="93324" bIns="46662" rtlCol="0" anchor="b"/>
          <a:lstStyle>
            <a:lvl1pPr algn="r">
              <a:defRPr sz="1200"/>
            </a:lvl1pPr>
          </a:lstStyle>
          <a:p>
            <a:fld id="{0F770DDA-014E-4280-B498-95A92CEF5CDE}" type="slidenum">
              <a:rPr lang="en-US" smtClean="0"/>
              <a:t>‹#›</a:t>
            </a:fld>
            <a:endParaRPr lang="en-US"/>
          </a:p>
        </p:txBody>
      </p:sp>
    </p:spTree>
    <p:extLst>
      <p:ext uri="{BB962C8B-B14F-4D97-AF65-F5344CB8AC3E}">
        <p14:creationId xmlns:p14="http://schemas.microsoft.com/office/powerpoint/2010/main" val="3678446988"/>
      </p:ext>
    </p:extLst>
  </p:cSld>
  <p:clrMap bg1="lt1" tx1="dk1" bg2="lt2" tx2="dk2" accent1="accent1" accent2="accent2" accent3="accent3" accent4="accent4" accent5="accent5" accent6="accent6" hlink="hlink" folHlink="folHlink"/>
  <p:notesStyle>
    <a:lvl1pPr marL="0" algn="l" defTabSz="1110264" rtl="0" eaLnBrk="1" latinLnBrk="0" hangingPunct="1">
      <a:defRPr sz="1500" kern="1200">
        <a:solidFill>
          <a:schemeClr val="tx1"/>
        </a:solidFill>
        <a:latin typeface="+mn-lt"/>
        <a:ea typeface="+mn-ea"/>
        <a:cs typeface="+mn-cs"/>
      </a:defRPr>
    </a:lvl1pPr>
    <a:lvl2pPr marL="555132" algn="l" defTabSz="1110264" rtl="0" eaLnBrk="1" latinLnBrk="0" hangingPunct="1">
      <a:defRPr sz="1500" kern="1200">
        <a:solidFill>
          <a:schemeClr val="tx1"/>
        </a:solidFill>
        <a:latin typeface="+mn-lt"/>
        <a:ea typeface="+mn-ea"/>
        <a:cs typeface="+mn-cs"/>
      </a:defRPr>
    </a:lvl2pPr>
    <a:lvl3pPr marL="1110264" algn="l" defTabSz="1110264" rtl="0" eaLnBrk="1" latinLnBrk="0" hangingPunct="1">
      <a:defRPr sz="1500" kern="1200">
        <a:solidFill>
          <a:schemeClr val="tx1"/>
        </a:solidFill>
        <a:latin typeface="+mn-lt"/>
        <a:ea typeface="+mn-ea"/>
        <a:cs typeface="+mn-cs"/>
      </a:defRPr>
    </a:lvl3pPr>
    <a:lvl4pPr marL="1665397" algn="l" defTabSz="1110264" rtl="0" eaLnBrk="1" latinLnBrk="0" hangingPunct="1">
      <a:defRPr sz="1500" kern="1200">
        <a:solidFill>
          <a:schemeClr val="tx1"/>
        </a:solidFill>
        <a:latin typeface="+mn-lt"/>
        <a:ea typeface="+mn-ea"/>
        <a:cs typeface="+mn-cs"/>
      </a:defRPr>
    </a:lvl4pPr>
    <a:lvl5pPr marL="2220529" algn="l" defTabSz="1110264" rtl="0" eaLnBrk="1" latinLnBrk="0" hangingPunct="1">
      <a:defRPr sz="1500" kern="1200">
        <a:solidFill>
          <a:schemeClr val="tx1"/>
        </a:solidFill>
        <a:latin typeface="+mn-lt"/>
        <a:ea typeface="+mn-ea"/>
        <a:cs typeface="+mn-cs"/>
      </a:defRPr>
    </a:lvl5pPr>
    <a:lvl6pPr marL="2775661" algn="l" defTabSz="1110264" rtl="0" eaLnBrk="1" latinLnBrk="0" hangingPunct="1">
      <a:defRPr sz="1500" kern="1200">
        <a:solidFill>
          <a:schemeClr val="tx1"/>
        </a:solidFill>
        <a:latin typeface="+mn-lt"/>
        <a:ea typeface="+mn-ea"/>
        <a:cs typeface="+mn-cs"/>
      </a:defRPr>
    </a:lvl6pPr>
    <a:lvl7pPr marL="3330793" algn="l" defTabSz="1110264" rtl="0" eaLnBrk="1" latinLnBrk="0" hangingPunct="1">
      <a:defRPr sz="1500" kern="1200">
        <a:solidFill>
          <a:schemeClr val="tx1"/>
        </a:solidFill>
        <a:latin typeface="+mn-lt"/>
        <a:ea typeface="+mn-ea"/>
        <a:cs typeface="+mn-cs"/>
      </a:defRPr>
    </a:lvl7pPr>
    <a:lvl8pPr marL="3885926" algn="l" defTabSz="1110264" rtl="0" eaLnBrk="1" latinLnBrk="0" hangingPunct="1">
      <a:defRPr sz="1500" kern="1200">
        <a:solidFill>
          <a:schemeClr val="tx1"/>
        </a:solidFill>
        <a:latin typeface="+mn-lt"/>
        <a:ea typeface="+mn-ea"/>
        <a:cs typeface="+mn-cs"/>
      </a:defRPr>
    </a:lvl8pPr>
    <a:lvl9pPr marL="4441058" algn="l" defTabSz="1110264" rtl="0" eaLnBrk="1" latinLnBrk="0" hangingPunct="1">
      <a:defRPr sz="1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2A14FA6D-5CC1-477D-A0DC-F2245326A311}" type="datetime1">
              <a:rPr lang="en-US" smtClean="0"/>
              <a:t>3/2/2017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10" name="Footer Placeholder 9"/>
          <p:cNvSpPr>
            <a:spLocks noGrp="1"/>
          </p:cNvSpPr>
          <p:nvPr>
            <p:ph type="ftr" sz="quarter" idx="14"/>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097007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important value add = test and orchestrate</a:t>
            </a:r>
            <a:endParaRPr lang="nl-NL" dirty="0"/>
          </a:p>
        </p:txBody>
      </p:sp>
      <p:sp>
        <p:nvSpPr>
          <p:cNvPr id="4" name="Slide Number Placeholder 3"/>
          <p:cNvSpPr>
            <a:spLocks noGrp="1"/>
          </p:cNvSpPr>
          <p:nvPr>
            <p:ph type="sldNum" sz="quarter" idx="10"/>
          </p:nvPr>
        </p:nvSpPr>
        <p:spPr/>
        <p:txBody>
          <a:bodyPr/>
          <a:lstStyle/>
          <a:p>
            <a:fld id="{0F770DDA-014E-4280-B498-95A92CEF5CDE}" type="slidenum">
              <a:rPr lang="en-US" smtClean="0"/>
              <a:t>10</a:t>
            </a:fld>
            <a:endParaRPr lang="en-US"/>
          </a:p>
        </p:txBody>
      </p:sp>
    </p:spTree>
    <p:extLst>
      <p:ext uri="{BB962C8B-B14F-4D97-AF65-F5344CB8AC3E}">
        <p14:creationId xmlns:p14="http://schemas.microsoft.com/office/powerpoint/2010/main" val="1990220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Planned failover for Hyper-V </a:t>
            </a:r>
            <a:r>
              <a:rPr lang="en-US" dirty="0" err="1"/>
              <a:t>Ony</a:t>
            </a:r>
            <a:r>
              <a:rPr lang="en-US" dirty="0"/>
              <a:t>, VMWare does near sync.</a:t>
            </a:r>
            <a:endParaRPr lang="nl-NL" dirty="0"/>
          </a:p>
        </p:txBody>
      </p:sp>
      <p:sp>
        <p:nvSpPr>
          <p:cNvPr id="4" name="Slide Number Placeholder 3"/>
          <p:cNvSpPr>
            <a:spLocks noGrp="1"/>
          </p:cNvSpPr>
          <p:nvPr>
            <p:ph type="sldNum" sz="quarter" idx="10"/>
          </p:nvPr>
        </p:nvSpPr>
        <p:spPr/>
        <p:txBody>
          <a:bodyPr/>
          <a:lstStyle/>
          <a:p>
            <a:fld id="{0F770DDA-014E-4280-B498-95A92CEF5CDE}" type="slidenum">
              <a:rPr lang="en-US" smtClean="0"/>
              <a:t>11</a:t>
            </a:fld>
            <a:endParaRPr lang="en-US"/>
          </a:p>
        </p:txBody>
      </p:sp>
    </p:spTree>
    <p:extLst>
      <p:ext uri="{BB962C8B-B14F-4D97-AF65-F5344CB8AC3E}">
        <p14:creationId xmlns:p14="http://schemas.microsoft.com/office/powerpoint/2010/main" val="20999275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Agent based replication (because we can’t install on VMWare hypervisor level).</a:t>
            </a:r>
          </a:p>
          <a:p>
            <a:endParaRPr lang="en-US" dirty="0"/>
          </a:p>
          <a:p>
            <a:r>
              <a:rPr lang="en-US" dirty="0"/>
              <a:t>For failback:</a:t>
            </a:r>
          </a:p>
          <a:p>
            <a:endParaRPr lang="en-US" dirty="0"/>
          </a:p>
          <a:p>
            <a:pPr lvl="0"/>
            <a:r>
              <a:rPr lang="en-US" sz="1500" kern="1200" dirty="0">
                <a:solidFill>
                  <a:schemeClr val="tx1"/>
                </a:solidFill>
                <a:effectLst/>
                <a:latin typeface="+mn-lt"/>
                <a:ea typeface="+mn-ea"/>
                <a:cs typeface="+mn-cs"/>
              </a:rPr>
              <a:t>You must have site-to-site VPN for failback</a:t>
            </a:r>
            <a:endParaRPr lang="nl-NL" sz="1500" kern="1200" dirty="0">
              <a:solidFill>
                <a:schemeClr val="tx1"/>
              </a:solidFill>
              <a:effectLst/>
              <a:latin typeface="+mn-lt"/>
              <a:ea typeface="+mn-ea"/>
              <a:cs typeface="+mn-cs"/>
            </a:endParaRPr>
          </a:p>
          <a:p>
            <a:pPr lvl="0"/>
            <a:r>
              <a:rPr lang="en-US" sz="1500" kern="1200" dirty="0">
                <a:solidFill>
                  <a:schemeClr val="tx1"/>
                </a:solidFill>
                <a:effectLst/>
                <a:latin typeface="+mn-lt"/>
                <a:ea typeface="+mn-ea"/>
                <a:cs typeface="+mn-cs"/>
              </a:rPr>
              <a:t>If failing back windows workloads, you do not need an MT on-</a:t>
            </a:r>
            <a:r>
              <a:rPr lang="en-US" sz="1500" kern="1200" dirty="0" err="1">
                <a:solidFill>
                  <a:schemeClr val="tx1"/>
                </a:solidFill>
                <a:effectLst/>
                <a:latin typeface="+mn-lt"/>
                <a:ea typeface="+mn-ea"/>
                <a:cs typeface="+mn-cs"/>
              </a:rPr>
              <a:t>prem</a:t>
            </a:r>
            <a:r>
              <a:rPr lang="en-US" sz="1500" kern="1200" dirty="0">
                <a:solidFill>
                  <a:schemeClr val="tx1"/>
                </a:solidFill>
                <a:effectLst/>
                <a:latin typeface="+mn-lt"/>
                <a:ea typeface="+mn-ea"/>
                <a:cs typeface="+mn-cs"/>
              </a:rPr>
              <a:t> (it is already provided)</a:t>
            </a:r>
            <a:endParaRPr lang="nl-NL" sz="1500" kern="1200" dirty="0">
              <a:solidFill>
                <a:schemeClr val="tx1"/>
              </a:solidFill>
              <a:effectLst/>
              <a:latin typeface="+mn-lt"/>
              <a:ea typeface="+mn-ea"/>
              <a:cs typeface="+mn-cs"/>
            </a:endParaRPr>
          </a:p>
          <a:p>
            <a:pPr lvl="0"/>
            <a:r>
              <a:rPr lang="en-US" sz="1500" kern="1200" dirty="0">
                <a:solidFill>
                  <a:schemeClr val="tx1"/>
                </a:solidFill>
                <a:effectLst/>
                <a:latin typeface="+mn-lt"/>
                <a:ea typeface="+mn-ea"/>
                <a:cs typeface="+mn-cs"/>
              </a:rPr>
              <a:t>If failing back Linux workload, you must manually build a </a:t>
            </a:r>
            <a:r>
              <a:rPr lang="en-US" sz="1500" kern="1200" dirty="0" err="1">
                <a:solidFill>
                  <a:schemeClr val="tx1"/>
                </a:solidFill>
                <a:effectLst/>
                <a:latin typeface="+mn-lt"/>
                <a:ea typeface="+mn-ea"/>
                <a:cs typeface="+mn-cs"/>
              </a:rPr>
              <a:t>LinuX</a:t>
            </a:r>
            <a:r>
              <a:rPr lang="en-US" sz="1500" kern="1200" dirty="0">
                <a:solidFill>
                  <a:schemeClr val="tx1"/>
                </a:solidFill>
                <a:effectLst/>
                <a:latin typeface="+mn-lt"/>
                <a:ea typeface="+mn-ea"/>
                <a:cs typeface="+mn-cs"/>
              </a:rPr>
              <a:t> VM on-</a:t>
            </a:r>
            <a:r>
              <a:rPr lang="en-US" sz="1500" kern="1200" dirty="0" err="1">
                <a:solidFill>
                  <a:schemeClr val="tx1"/>
                </a:solidFill>
                <a:effectLst/>
                <a:latin typeface="+mn-lt"/>
                <a:ea typeface="+mn-ea"/>
                <a:cs typeface="+mn-cs"/>
              </a:rPr>
              <a:t>prem</a:t>
            </a:r>
            <a:endParaRPr lang="nl-NL" sz="1500" kern="1200" dirty="0">
              <a:solidFill>
                <a:schemeClr val="tx1"/>
              </a:solidFill>
              <a:effectLst/>
              <a:latin typeface="+mn-lt"/>
              <a:ea typeface="+mn-ea"/>
              <a:cs typeface="+mn-cs"/>
            </a:endParaRPr>
          </a:p>
          <a:p>
            <a:pPr lvl="0"/>
            <a:r>
              <a:rPr lang="en-US" sz="1500" kern="1200" dirty="0">
                <a:solidFill>
                  <a:schemeClr val="tx1"/>
                </a:solidFill>
                <a:effectLst/>
                <a:latin typeface="+mn-lt"/>
                <a:ea typeface="+mn-ea"/>
                <a:cs typeface="+mn-cs"/>
              </a:rPr>
              <a:t>For failback (Linux or Windows) you could technically use the PS on-</a:t>
            </a:r>
            <a:r>
              <a:rPr lang="en-US" sz="1500" kern="1200" dirty="0" err="1">
                <a:solidFill>
                  <a:schemeClr val="tx1"/>
                </a:solidFill>
                <a:effectLst/>
                <a:latin typeface="+mn-lt"/>
                <a:ea typeface="+mn-ea"/>
                <a:cs typeface="+mn-cs"/>
              </a:rPr>
              <a:t>prem</a:t>
            </a:r>
            <a:r>
              <a:rPr lang="en-US" sz="1500" kern="1200" dirty="0">
                <a:solidFill>
                  <a:schemeClr val="tx1"/>
                </a:solidFill>
                <a:effectLst/>
                <a:latin typeface="+mn-lt"/>
                <a:ea typeface="+mn-ea"/>
                <a:cs typeface="+mn-cs"/>
              </a:rPr>
              <a:t> but then you need ExpressRoute for efficient operation. However, setting up the PS on Azure during failback is relatively easy. It just takes time.</a:t>
            </a:r>
            <a:endParaRPr lang="nl-NL" sz="1500" kern="1200" dirty="0">
              <a:solidFill>
                <a:schemeClr val="tx1"/>
              </a:solidFill>
              <a:effectLst/>
              <a:latin typeface="+mn-lt"/>
              <a:ea typeface="+mn-ea"/>
              <a:cs typeface="+mn-cs"/>
            </a:endParaRPr>
          </a:p>
          <a:p>
            <a:r>
              <a:rPr lang="en-US" sz="1500" kern="1200" dirty="0">
                <a:solidFill>
                  <a:schemeClr val="tx1"/>
                </a:solidFill>
                <a:effectLst/>
                <a:latin typeface="+mn-lt"/>
                <a:ea typeface="+mn-ea"/>
                <a:cs typeface="+mn-cs"/>
              </a:rPr>
              <a:t> </a:t>
            </a:r>
            <a:endParaRPr lang="nl-NL" sz="1500" kern="1200" dirty="0">
              <a:solidFill>
                <a:schemeClr val="tx1"/>
              </a:solidFill>
              <a:effectLst/>
              <a:latin typeface="+mn-lt"/>
              <a:ea typeface="+mn-ea"/>
              <a:cs typeface="+mn-cs"/>
            </a:endParaRPr>
          </a:p>
          <a:p>
            <a:endParaRPr lang="nl-NL" dirty="0"/>
          </a:p>
        </p:txBody>
      </p:sp>
      <p:sp>
        <p:nvSpPr>
          <p:cNvPr id="4" name="Slide Number Placeholder 3"/>
          <p:cNvSpPr>
            <a:spLocks noGrp="1"/>
          </p:cNvSpPr>
          <p:nvPr>
            <p:ph type="sldNum" sz="quarter" idx="10"/>
          </p:nvPr>
        </p:nvSpPr>
        <p:spPr/>
        <p:txBody>
          <a:bodyPr/>
          <a:lstStyle/>
          <a:p>
            <a:fld id="{0F770DDA-014E-4280-B498-95A92CEF5CDE}" type="slidenum">
              <a:rPr lang="en-US" smtClean="0"/>
              <a:t>12</a:t>
            </a:fld>
            <a:endParaRPr lang="en-US"/>
          </a:p>
        </p:txBody>
      </p:sp>
    </p:spTree>
    <p:extLst>
      <p:ext uri="{BB962C8B-B14F-4D97-AF65-F5344CB8AC3E}">
        <p14:creationId xmlns:p14="http://schemas.microsoft.com/office/powerpoint/2010/main" val="3818807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Host based.</a:t>
            </a:r>
          </a:p>
          <a:p>
            <a:r>
              <a:rPr lang="en-US" dirty="0"/>
              <a:t>No need for VPN or extra infra for failback.</a:t>
            </a:r>
          </a:p>
          <a:p>
            <a:r>
              <a:rPr lang="en-US" dirty="0"/>
              <a:t>Cons: limitations in what can be replicated since it’s host level based.</a:t>
            </a:r>
            <a:endParaRPr lang="nl-NL" dirty="0"/>
          </a:p>
        </p:txBody>
      </p:sp>
      <p:sp>
        <p:nvSpPr>
          <p:cNvPr id="4" name="Slide Number Placeholder 3"/>
          <p:cNvSpPr>
            <a:spLocks noGrp="1"/>
          </p:cNvSpPr>
          <p:nvPr>
            <p:ph type="sldNum" sz="quarter" idx="10"/>
          </p:nvPr>
        </p:nvSpPr>
        <p:spPr/>
        <p:txBody>
          <a:bodyPr/>
          <a:lstStyle/>
          <a:p>
            <a:fld id="{0F770DDA-014E-4280-B498-95A92CEF5CDE}" type="slidenum">
              <a:rPr lang="en-US" smtClean="0"/>
              <a:t>14</a:t>
            </a:fld>
            <a:endParaRPr lang="en-US"/>
          </a:p>
        </p:txBody>
      </p:sp>
    </p:spTree>
    <p:extLst>
      <p:ext uri="{BB962C8B-B14F-4D97-AF65-F5344CB8AC3E}">
        <p14:creationId xmlns:p14="http://schemas.microsoft.com/office/powerpoint/2010/main" val="3567323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noProof="0" dirty="0"/>
              <a:t>Migrated with ASR, Using </a:t>
            </a:r>
            <a:r>
              <a:rPr lang="en-US" b="1" noProof="0" dirty="0" err="1"/>
              <a:t>Veeam</a:t>
            </a:r>
            <a:r>
              <a:rPr lang="en-US" b="1" noProof="0" dirty="0"/>
              <a:t> for Backup and NetApp Private Storage</a:t>
            </a:r>
          </a:p>
          <a:p>
            <a:endParaRPr lang="en-US" b="1" noProof="0" dirty="0"/>
          </a:p>
          <a:p>
            <a:endParaRPr lang="en-US" b="1" noProof="0" dirty="0"/>
          </a:p>
          <a:p>
            <a:r>
              <a:rPr lang="en-US" b="1" noProof="0" dirty="0"/>
              <a:t>Key points: </a:t>
            </a:r>
          </a:p>
          <a:p>
            <a:endParaRPr lang="en-US" noProof="0" dirty="0"/>
          </a:p>
          <a:p>
            <a:pPr marL="171450" indent="-171450">
              <a:buFont typeface="Arial" pitchFamily="34" charset="0"/>
              <a:buChar char="•"/>
            </a:pPr>
            <a:r>
              <a:rPr lang="en-US" b="1" noProof="0" dirty="0"/>
              <a:t>Customer profile: </a:t>
            </a:r>
            <a:r>
              <a:rPr lang="en-US" sz="700" kern="1200" dirty="0">
                <a:solidFill>
                  <a:schemeClr val="tx1"/>
                </a:solidFill>
                <a:latin typeface="Arial" pitchFamily="34" charset="0"/>
                <a:ea typeface="+mn-ea"/>
                <a:cs typeface="Arial" pitchFamily="34" charset="0"/>
              </a:rPr>
              <a:t>Hollands Kroon is a municipality located in a large farming region in northern Netherlands, and its scenery is a snapshot of iconic Dutch images–</a:t>
            </a:r>
            <a:r>
              <a:rPr lang="en-US" sz="700" kern="1200" baseline="0" dirty="0">
                <a:solidFill>
                  <a:schemeClr val="tx1"/>
                </a:solidFill>
                <a:latin typeface="Arial" pitchFamily="34" charset="0"/>
                <a:ea typeface="+mn-ea"/>
                <a:cs typeface="Arial" pitchFamily="34" charset="0"/>
              </a:rPr>
              <a:t>flowers, windmills, dikes and beautiful coastland. </a:t>
            </a:r>
            <a:r>
              <a:rPr lang="en-US" sz="700" kern="1200" dirty="0">
                <a:solidFill>
                  <a:schemeClr val="tx1"/>
                </a:solidFill>
                <a:latin typeface="Arial" pitchFamily="34" charset="0"/>
                <a:ea typeface="+mn-ea"/>
                <a:cs typeface="Arial" pitchFamily="34" charset="0"/>
              </a:rPr>
              <a:t>The city was formed in 2012 by the merger of four smaller cities that comprise a total of 22 different villages.</a:t>
            </a:r>
            <a:r>
              <a:rPr lang="et-EE" sz="700" kern="1200" dirty="0">
                <a:solidFill>
                  <a:schemeClr val="tx1"/>
                </a:solidFill>
                <a:latin typeface="Arial" pitchFamily="34" charset="0"/>
                <a:ea typeface="+mn-ea"/>
                <a:cs typeface="Arial" pitchFamily="34" charset="0"/>
              </a:rPr>
              <a:t> http://www.hollandskroon.nl/</a:t>
            </a:r>
            <a:endParaRPr lang="en-US" sz="700" kern="1200" dirty="0">
              <a:solidFill>
                <a:schemeClr val="tx1"/>
              </a:solidFill>
              <a:latin typeface="Arial" pitchFamily="34" charset="0"/>
              <a:ea typeface="+mn-ea"/>
              <a:cs typeface="Arial" pitchFamily="34" charset="0"/>
            </a:endParaRPr>
          </a:p>
          <a:p>
            <a:pPr marL="171450" indent="-171450">
              <a:buFont typeface="Arial" pitchFamily="34" charset="0"/>
              <a:buChar char="•"/>
            </a:pPr>
            <a:r>
              <a:rPr lang="en-US" b="1" noProof="0" dirty="0"/>
              <a:t>Business goal: </a:t>
            </a:r>
            <a:r>
              <a:rPr lang="en-US" sz="700" kern="1200" dirty="0">
                <a:solidFill>
                  <a:schemeClr val="tx1"/>
                </a:solidFill>
                <a:latin typeface="Arial" pitchFamily="34" charset="0"/>
                <a:ea typeface="+mn-ea"/>
                <a:cs typeface="Arial" pitchFamily="34" charset="0"/>
              </a:rPr>
              <a:t>Dutch city governments</a:t>
            </a:r>
            <a:r>
              <a:rPr lang="en-US" sz="700" kern="1200" baseline="0" dirty="0">
                <a:solidFill>
                  <a:schemeClr val="tx1"/>
                </a:solidFill>
                <a:latin typeface="Arial" pitchFamily="34" charset="0"/>
                <a:ea typeface="+mn-ea"/>
                <a:cs typeface="Arial" pitchFamily="34" charset="0"/>
              </a:rPr>
              <a:t> </a:t>
            </a:r>
            <a:r>
              <a:rPr lang="en-US" sz="700" kern="1200" dirty="0">
                <a:solidFill>
                  <a:schemeClr val="tx1"/>
                </a:solidFill>
                <a:latin typeface="Arial" pitchFamily="34" charset="0"/>
                <a:ea typeface="+mn-ea"/>
                <a:cs typeface="Arial" pitchFamily="34" charset="0"/>
              </a:rPr>
              <a:t>have been embracing the concept of the</a:t>
            </a:r>
            <a:r>
              <a:rPr lang="en-US" sz="700" kern="1200" baseline="0" dirty="0">
                <a:solidFill>
                  <a:schemeClr val="tx1"/>
                </a:solidFill>
                <a:latin typeface="Arial" pitchFamily="34" charset="0"/>
                <a:ea typeface="+mn-ea"/>
                <a:cs typeface="Arial" pitchFamily="34" charset="0"/>
              </a:rPr>
              <a:t> </a:t>
            </a:r>
            <a:r>
              <a:rPr lang="en-US" sz="700" kern="1200" dirty="0">
                <a:solidFill>
                  <a:schemeClr val="tx1"/>
                </a:solidFill>
                <a:latin typeface="Arial" pitchFamily="34" charset="0"/>
                <a:ea typeface="+mn-ea"/>
                <a:cs typeface="Arial" pitchFamily="34" charset="0"/>
              </a:rPr>
              <a:t>New World of Work—based on a 2005 white paper by Bill Gates—that empowers employees with the flexibility to choose how, where, and when they work. But Hollands</a:t>
            </a:r>
            <a:r>
              <a:rPr lang="en-US" sz="700" kern="1200" baseline="0" dirty="0">
                <a:solidFill>
                  <a:schemeClr val="tx1"/>
                </a:solidFill>
                <a:latin typeface="Arial" pitchFamily="34" charset="0"/>
                <a:ea typeface="+mn-ea"/>
                <a:cs typeface="Arial" pitchFamily="34" charset="0"/>
              </a:rPr>
              <a:t> Kroon took this digital transformation to a radical new level, becoming the world’s first 100% cloud municipality.</a:t>
            </a:r>
            <a:endParaRPr lang="en-US" sz="700" kern="1200" dirty="0">
              <a:solidFill>
                <a:schemeClr val="tx1"/>
              </a:solidFill>
              <a:latin typeface="Arial" pitchFamily="34" charset="0"/>
              <a:ea typeface="+mn-ea"/>
              <a:cs typeface="Arial" pitchFamily="34" charset="0"/>
            </a:endParaRPr>
          </a:p>
          <a:p>
            <a:pPr marL="171450" marR="0" indent="-171450" algn="l" defTabSz="761787" rtl="0" eaLnBrk="1" fontAlgn="auto" latinLnBrk="0" hangingPunct="1">
              <a:lnSpc>
                <a:spcPct val="100000"/>
              </a:lnSpc>
              <a:spcBef>
                <a:spcPts val="0"/>
              </a:spcBef>
              <a:spcAft>
                <a:spcPts val="0"/>
              </a:spcAft>
              <a:buClrTx/>
              <a:buSzTx/>
              <a:buFont typeface="Arial" pitchFamily="34" charset="0"/>
              <a:buChar char="•"/>
              <a:tabLst/>
              <a:defRPr/>
            </a:pPr>
            <a:r>
              <a:rPr lang="en-US" b="1" baseline="0" noProof="0" dirty="0"/>
              <a:t>Tactics: </a:t>
            </a:r>
            <a:r>
              <a:rPr lang="en-US" sz="800" dirty="0">
                <a:solidFill>
                  <a:prstClr val="white"/>
                </a:solidFill>
                <a:ea typeface="Segoe UI" pitchFamily="34" charset="0"/>
                <a:cs typeface="Segoe UI" pitchFamily="34" charset="0"/>
              </a:rPr>
              <a:t>By harnessing the cloud, Hollands Kroon </a:t>
            </a:r>
            <a:r>
              <a:rPr lang="en-US" sz="800" dirty="0"/>
              <a:t>wanted to empower employees to do their best work wherever they want, while gaining new insights into the city’s digital data. </a:t>
            </a:r>
            <a:r>
              <a:rPr lang="en-US" sz="800" dirty="0">
                <a:solidFill>
                  <a:prstClr val="white"/>
                </a:solidFill>
                <a:ea typeface="Segoe UI" pitchFamily="34" charset="0"/>
                <a:cs typeface="Segoe UI" pitchFamily="34" charset="0"/>
              </a:rPr>
              <a:t>In order to reimagine their workplace, Hollands Kroon built their digital infrastructure in the Microsoft Cloud,  including Azure, Office 365, Dynamics CRM Online, Power BI, and Enterprise Mobility Suite.</a:t>
            </a:r>
          </a:p>
          <a:p>
            <a:pPr marL="171450" indent="-171450">
              <a:buFont typeface="Arial" charset="0"/>
              <a:buChar char="•"/>
            </a:pPr>
            <a:r>
              <a:rPr lang="en-US" b="1" noProof="0" dirty="0"/>
              <a:t>Results: </a:t>
            </a:r>
            <a:r>
              <a:rPr lang="en-US" sz="700" kern="1200" dirty="0">
                <a:solidFill>
                  <a:schemeClr val="tx1"/>
                </a:solidFill>
                <a:effectLst/>
                <a:latin typeface="Arial" pitchFamily="34" charset="0"/>
                <a:ea typeface="+mn-ea"/>
                <a:cs typeface="Arial" pitchFamily="34" charset="0"/>
              </a:rPr>
              <a:t>This digital transformation has created happier employees and citizens in Hollands Kroon. </a:t>
            </a:r>
            <a:r>
              <a:rPr lang="en-US" sz="800" dirty="0"/>
              <a:t>Employee morale is up, absences and costs are down. The city is leveraging digitized information to improve decision making</a:t>
            </a:r>
            <a:r>
              <a:rPr lang="en-US" sz="800" baseline="0" dirty="0"/>
              <a:t> and a</a:t>
            </a:r>
            <a:r>
              <a:rPr lang="en-US" sz="800" dirty="0"/>
              <a:t> more mobile work force delivers better services to its citizens. </a:t>
            </a:r>
            <a:r>
              <a:rPr lang="en-US" sz="800" dirty="0">
                <a:solidFill>
                  <a:schemeClr val="bg1"/>
                </a:solidFill>
              </a:rPr>
              <a:t>Hollands Kroon is now a smarter and more innovative city and a perfect example of the New World of Work.</a:t>
            </a:r>
            <a:endParaRPr lang="en-US" sz="800" dirty="0"/>
          </a:p>
          <a:p>
            <a:pPr>
              <a:buFont typeface="Arial" pitchFamily="34" charset="0"/>
              <a:buNone/>
            </a:pPr>
            <a:endParaRPr lang="en-US" b="1" baseline="0" noProof="0" dirty="0"/>
          </a:p>
          <a:p>
            <a:pPr>
              <a:buFont typeface="Arial" pitchFamily="34" charset="0"/>
              <a:buNone/>
            </a:pPr>
            <a:r>
              <a:rPr lang="en-US" b="1" baseline="0" noProof="0" dirty="0"/>
              <a:t>Further information:  </a:t>
            </a:r>
            <a:r>
              <a:rPr lang="en-US" b="0" baseline="0" noProof="0" dirty="0"/>
              <a:t>https://customers.microsoft.com/Pages/CustomerStory.aspx?recid=29118</a:t>
            </a:r>
            <a:endParaRPr lang="en-US" b="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42192181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0EC29EE-A8AD-4CE0-9C0B-116E0D4D7533}"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3/2/2017 9:13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1615906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0EC29EE-A8AD-4CE0-9C0B-116E0D4D7533}"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3/2/2017 9:13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0605171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0EC29EE-A8AD-4CE0-9C0B-116E0D4D7533}"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3/2/2017 9:13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7053060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a:p>
            <a:pPr marL="0" indent="0">
              <a:buNone/>
            </a:pPr>
            <a:r>
              <a:rPr lang="en-US" dirty="0"/>
              <a:t>Managed</a:t>
            </a:r>
            <a:r>
              <a:rPr lang="en-US" baseline="0" dirty="0"/>
              <a:t> disks: </a:t>
            </a:r>
            <a:r>
              <a:rPr lang="en-US" baseline="0" dirty="0" err="1"/>
              <a:t>klant</a:t>
            </a:r>
            <a:r>
              <a:rPr lang="en-US" baseline="0" dirty="0"/>
              <a:t> </a:t>
            </a:r>
            <a:r>
              <a:rPr lang="en-US" baseline="0" dirty="0" err="1"/>
              <a:t>hoeft</a:t>
            </a:r>
            <a:r>
              <a:rPr lang="en-US" baseline="0" dirty="0"/>
              <a:t> </a:t>
            </a:r>
            <a:r>
              <a:rPr lang="en-US" baseline="0" dirty="0" err="1"/>
              <a:t>geen</a:t>
            </a:r>
            <a:r>
              <a:rPr lang="en-US" baseline="0" dirty="0"/>
              <a:t> storage accounts en </a:t>
            </a:r>
            <a:r>
              <a:rPr lang="en-US" baseline="0" dirty="0" err="1"/>
              <a:t>limieten</a:t>
            </a:r>
            <a:r>
              <a:rPr lang="en-US" baseline="0" dirty="0"/>
              <a:t> </a:t>
            </a:r>
            <a:r>
              <a:rPr lang="en-US" baseline="0" dirty="0" err="1"/>
              <a:t>meer</a:t>
            </a:r>
            <a:r>
              <a:rPr lang="en-US" baseline="0" dirty="0"/>
              <a:t> te </a:t>
            </a:r>
            <a:r>
              <a:rPr lang="en-US" baseline="0" dirty="0" err="1"/>
              <a:t>managen</a:t>
            </a:r>
            <a:r>
              <a:rPr lang="en-US" baseline="0" dirty="0"/>
              <a:t>. Fault domains for VMs en storage.</a:t>
            </a:r>
          </a:p>
          <a:p>
            <a:pPr marL="0" indent="0">
              <a:buNone/>
            </a:pPr>
            <a:r>
              <a:rPr lang="en-US" baseline="0" dirty="0"/>
              <a:t>Manage disk is </a:t>
            </a:r>
            <a:r>
              <a:rPr lang="en-US" baseline="0" dirty="0" err="1"/>
              <a:t>zichtbaar</a:t>
            </a:r>
            <a:r>
              <a:rPr lang="en-US" baseline="0" dirty="0"/>
              <a:t> </a:t>
            </a:r>
            <a:r>
              <a:rPr lang="en-US" baseline="0" dirty="0" err="1"/>
              <a:t>als</a:t>
            </a:r>
            <a:r>
              <a:rPr lang="en-US" baseline="0" dirty="0"/>
              <a:t> 1 </a:t>
            </a:r>
            <a:r>
              <a:rPr lang="en-US" baseline="0" dirty="0" err="1"/>
              <a:t>logische</a:t>
            </a:r>
            <a:r>
              <a:rPr lang="en-US" baseline="0" dirty="0"/>
              <a:t> disk.</a:t>
            </a:r>
            <a:endParaRPr lang="en-US" dirty="0"/>
          </a:p>
        </p:txBody>
      </p:sp>
      <p:sp>
        <p:nvSpPr>
          <p:cNvPr id="4" name="Footer Placeholder 3"/>
          <p:cNvSpPr>
            <a:spLocks noGrp="1"/>
          </p:cNvSpPr>
          <p:nvPr>
            <p:ph type="ftr" sz="quarter" idx="10"/>
          </p:nvPr>
        </p:nvSpPr>
        <p:spPr/>
        <p:txBody>
          <a:bodyPr/>
          <a:lstStyle/>
          <a:p>
            <a:pPr defTabSz="914099"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a:defRPr/>
            </a:pPr>
            <a:fld id="{5D9585C5-48C4-44C0-BC00-F292D1E5B52D}" type="datetime1">
              <a:rPr lang="en-US" smtClean="0">
                <a:solidFill>
                  <a:prstClr val="black"/>
                </a:solidFill>
              </a:rPr>
              <a:t>3/2/2017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pPr>
              <a:defRPr/>
            </a:pPr>
            <a:fld id="{B4008EB6-D09E-4580-8CD6-DDB14511944F}" type="slidenum">
              <a:rPr lang="en-US" smtClean="0">
                <a:solidFill>
                  <a:prstClr val="black"/>
                </a:solidFill>
              </a:rPr>
              <a:pPr>
                <a:defRPr/>
              </a:pPr>
              <a:t>20</a:t>
            </a:fld>
            <a:endParaRPr lang="en-US" dirty="0">
              <a:solidFill>
                <a:prstClr val="black"/>
              </a:solidFill>
            </a:endParaRPr>
          </a:p>
        </p:txBody>
      </p:sp>
    </p:spTree>
    <p:extLst>
      <p:ext uri="{BB962C8B-B14F-4D97-AF65-F5344CB8AC3E}">
        <p14:creationId xmlns:p14="http://schemas.microsoft.com/office/powerpoint/2010/main" val="40721978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a:p>
            <a:pPr marL="0" indent="0">
              <a:buNone/>
            </a:pPr>
            <a:r>
              <a:rPr lang="en-US" dirty="0"/>
              <a:t>Managed</a:t>
            </a:r>
            <a:r>
              <a:rPr lang="en-US" baseline="0" dirty="0"/>
              <a:t> disks: </a:t>
            </a:r>
            <a:r>
              <a:rPr lang="en-US" baseline="0" dirty="0" err="1"/>
              <a:t>klant</a:t>
            </a:r>
            <a:r>
              <a:rPr lang="en-US" baseline="0" dirty="0"/>
              <a:t> </a:t>
            </a:r>
            <a:r>
              <a:rPr lang="en-US" baseline="0" dirty="0" err="1"/>
              <a:t>hoeft</a:t>
            </a:r>
            <a:r>
              <a:rPr lang="en-US" baseline="0" dirty="0"/>
              <a:t> </a:t>
            </a:r>
            <a:r>
              <a:rPr lang="en-US" baseline="0" dirty="0" err="1"/>
              <a:t>geen</a:t>
            </a:r>
            <a:r>
              <a:rPr lang="en-US" baseline="0" dirty="0"/>
              <a:t> storage accounts en </a:t>
            </a:r>
            <a:r>
              <a:rPr lang="en-US" baseline="0" dirty="0" err="1"/>
              <a:t>limieten</a:t>
            </a:r>
            <a:r>
              <a:rPr lang="en-US" baseline="0" dirty="0"/>
              <a:t> </a:t>
            </a:r>
            <a:r>
              <a:rPr lang="en-US" baseline="0" dirty="0" err="1"/>
              <a:t>meer</a:t>
            </a:r>
            <a:r>
              <a:rPr lang="en-US" baseline="0" dirty="0"/>
              <a:t> te </a:t>
            </a:r>
            <a:r>
              <a:rPr lang="en-US" baseline="0" dirty="0" err="1"/>
              <a:t>managen</a:t>
            </a:r>
            <a:r>
              <a:rPr lang="en-US" baseline="0" dirty="0"/>
              <a:t>. Fault domains for VMs en storage.</a:t>
            </a:r>
          </a:p>
          <a:p>
            <a:pPr marL="0" indent="0">
              <a:buNone/>
            </a:pPr>
            <a:r>
              <a:rPr lang="en-US" baseline="0" dirty="0"/>
              <a:t>Manage disk is </a:t>
            </a:r>
            <a:r>
              <a:rPr lang="en-US" baseline="0" dirty="0" err="1"/>
              <a:t>zichtbaar</a:t>
            </a:r>
            <a:r>
              <a:rPr lang="en-US" baseline="0" dirty="0"/>
              <a:t> </a:t>
            </a:r>
            <a:r>
              <a:rPr lang="en-US" baseline="0" dirty="0" err="1"/>
              <a:t>als</a:t>
            </a:r>
            <a:r>
              <a:rPr lang="en-US" baseline="0" dirty="0"/>
              <a:t> 1 </a:t>
            </a:r>
            <a:r>
              <a:rPr lang="en-US" baseline="0" dirty="0" err="1"/>
              <a:t>logische</a:t>
            </a:r>
            <a:r>
              <a:rPr lang="en-US" baseline="0" dirty="0"/>
              <a:t> disk.</a:t>
            </a:r>
            <a:endParaRPr lang="en-US" dirty="0"/>
          </a:p>
        </p:txBody>
      </p:sp>
      <p:sp>
        <p:nvSpPr>
          <p:cNvPr id="4" name="Footer Placeholder 3"/>
          <p:cNvSpPr>
            <a:spLocks noGrp="1"/>
          </p:cNvSpPr>
          <p:nvPr>
            <p:ph type="ftr" sz="quarter" idx="10"/>
          </p:nvPr>
        </p:nvSpPr>
        <p:spPr/>
        <p:txBody>
          <a:bodyPr/>
          <a:lstStyle/>
          <a:p>
            <a:pPr defTabSz="914099"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a:defRPr/>
            </a:pPr>
            <a:fld id="{5D9585C5-48C4-44C0-BC00-F292D1E5B52D}" type="datetime1">
              <a:rPr lang="en-US" smtClean="0">
                <a:solidFill>
                  <a:prstClr val="black"/>
                </a:solidFill>
              </a:rPr>
              <a:t>3/2/2017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pPr>
              <a:defRPr/>
            </a:pPr>
            <a:fld id="{B4008EB6-D09E-4580-8CD6-DDB14511944F}" type="slidenum">
              <a:rPr lang="en-US" smtClean="0">
                <a:solidFill>
                  <a:prstClr val="black"/>
                </a:solidFill>
              </a:rPr>
              <a:pPr>
                <a:defRPr/>
              </a:pPr>
              <a:t>21</a:t>
            </a:fld>
            <a:endParaRPr lang="en-US" dirty="0">
              <a:solidFill>
                <a:prstClr val="black"/>
              </a:solidFill>
            </a:endParaRPr>
          </a:p>
        </p:txBody>
      </p:sp>
    </p:spTree>
    <p:extLst>
      <p:ext uri="{BB962C8B-B14F-4D97-AF65-F5344CB8AC3E}">
        <p14:creationId xmlns:p14="http://schemas.microsoft.com/office/powerpoint/2010/main" val="3828093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idea</a:t>
            </a:r>
            <a:r>
              <a:rPr lang="en-US" baseline="0" dirty="0"/>
              <a:t> behind oms is to give you a complement management and security solution, independent on which cloud you are working on.</a:t>
            </a:r>
          </a:p>
          <a:p>
            <a:r>
              <a:rPr lang="en-US" baseline="0" dirty="0"/>
              <a:t>Log Analytics is the foundation which provides the overview in single pane, with automation you can take action and orchestrate DR.</a:t>
            </a:r>
          </a:p>
          <a:p>
            <a:r>
              <a:rPr lang="en-US" baseline="0" dirty="0"/>
              <a:t>As you can see Backup and Recovery is part of the suite and provides flexibility of where you can run a workload and protect it. </a:t>
            </a:r>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S4 Solutions Specialist Summit</a:t>
            </a:r>
          </a:p>
        </p:txBody>
      </p:sp>
      <p:sp>
        <p:nvSpPr>
          <p:cNvPr id="5" name="Footer Placeholder 4"/>
          <p:cNvSpPr>
            <a:spLocks noGrp="1"/>
          </p:cNvSpPr>
          <p:nvPr>
            <p:ph type="ftr" sz="quarter" idx="11"/>
          </p:nvPr>
        </p:nvSpPr>
        <p:spPr/>
        <p:txBody>
          <a:bodyPr/>
          <a:lstStyle/>
          <a:p>
            <a:pPr defTabSz="95214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3/2/2017 9:13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33995483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rPr>
              <a:t>Microsoft Ignite 2016</a:t>
            </a:r>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3/2/2017 9:13 PM</a:t>
            </a:fld>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95615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0F770DDA-014E-4280-B498-95A92CEF5CDE}" type="slidenum">
              <a:rPr lang="en-US" smtClean="0"/>
              <a:t>24</a:t>
            </a:fld>
            <a:endParaRPr lang="en-US"/>
          </a:p>
        </p:txBody>
      </p:sp>
    </p:spTree>
    <p:extLst>
      <p:ext uri="{BB962C8B-B14F-4D97-AF65-F5344CB8AC3E}">
        <p14:creationId xmlns:p14="http://schemas.microsoft.com/office/powerpoint/2010/main" val="3737469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matter how</a:t>
            </a:r>
            <a:r>
              <a:rPr lang="en-US" baseline="0" dirty="0"/>
              <a:t> perfect redundant your infrastructure is, failure is always an option.</a:t>
            </a:r>
            <a:endParaRPr lang="nl-NL" dirty="0"/>
          </a:p>
        </p:txBody>
      </p:sp>
      <p:sp>
        <p:nvSpPr>
          <p:cNvPr id="4" name="Slide Number Placeholder 3"/>
          <p:cNvSpPr>
            <a:spLocks noGrp="1"/>
          </p:cNvSpPr>
          <p:nvPr>
            <p:ph type="sldNum" sz="quarter" idx="10"/>
          </p:nvPr>
        </p:nvSpPr>
        <p:spPr/>
        <p:txBody>
          <a:bodyPr/>
          <a:lstStyle/>
          <a:p>
            <a:pPr marL="0" marR="0" lvl="0" indent="0" algn="r" defTabSz="1110264" rtl="0" eaLnBrk="1" fontAlgn="auto" latinLnBrk="0" hangingPunct="1">
              <a:lnSpc>
                <a:spcPct val="100000"/>
              </a:lnSpc>
              <a:spcBef>
                <a:spcPts val="0"/>
              </a:spcBef>
              <a:spcAft>
                <a:spcPts val="0"/>
              </a:spcAft>
              <a:buClrTx/>
              <a:buSzTx/>
              <a:buFontTx/>
              <a:buNone/>
              <a:tabLst/>
              <a:defRPr/>
            </a:pPr>
            <a:fld id="{0F770DDA-014E-4280-B498-95A92CEF5CD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110264"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994521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a:p>
            <a:r>
              <a:rPr lang="en-US" dirty="0"/>
              <a:t>Software Bugs</a:t>
            </a:r>
          </a:p>
          <a:p>
            <a:r>
              <a:rPr lang="en-US" dirty="0"/>
              <a:t>Hardware Failure</a:t>
            </a:r>
          </a:p>
          <a:p>
            <a:r>
              <a:rPr lang="en-US" dirty="0"/>
              <a:t>Human Mistakes – best intensions; judgement &amp; skill; 50%</a:t>
            </a:r>
          </a:p>
          <a:p>
            <a:r>
              <a:rPr lang="en-US" dirty="0"/>
              <a:t>Power Outages</a:t>
            </a:r>
          </a:p>
          <a:p>
            <a:endParaRPr lang="en-US" dirty="0"/>
          </a:p>
          <a:p>
            <a:r>
              <a:rPr lang="en-US" dirty="0"/>
              <a:t>Can be working for years and BOOM unexpected failure</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TechReady 23</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3/2/2017 9:13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467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Shorter RPO is more infra and complexity</a:t>
            </a:r>
          </a:p>
          <a:p>
            <a:r>
              <a:rPr lang="en-US" baseline="0" dirty="0"/>
              <a:t>Frequent testing is hard to maintain with traditional infrastructure. Test every year or after a major change.</a:t>
            </a:r>
          </a:p>
          <a:p>
            <a:r>
              <a:rPr lang="en-US" baseline="0" dirty="0"/>
              <a:t>Automation is key to limit errors.</a:t>
            </a:r>
          </a:p>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4CFA94A-519F-445C-B30C-9E76FA6A2031}" type="datetime8">
              <a:rPr lang="en-US" smtClean="0">
                <a:solidFill>
                  <a:prstClr val="black"/>
                </a:solidFill>
              </a:rPr>
              <a:pPr/>
              <a:t>3/2/2017 9:13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1832917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Azure is a fully hybrid platform and offers various BCDR &amp; HA solutions</a:t>
            </a:r>
          </a:p>
          <a:p>
            <a:r>
              <a:rPr lang="en-US" sz="900" dirty="0"/>
              <a:t>HA Application, Network, Storage. Think Traffic Manager, Availability sets etc.</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3/2/2017 9:13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64174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Redsign</a:t>
            </a:r>
            <a:r>
              <a:rPr lang="en-US" dirty="0"/>
              <a:t> your application or DR </a:t>
            </a:r>
            <a:r>
              <a:rPr lang="en-US" dirty="0" err="1"/>
              <a:t>stafeful</a:t>
            </a:r>
            <a:r>
              <a:rPr lang="en-US" dirty="0"/>
              <a:t> via ASR</a:t>
            </a:r>
          </a:p>
          <a:p>
            <a:endParaRPr lang="en-US" dirty="0"/>
          </a:p>
          <a:p>
            <a:r>
              <a:rPr lang="en-US" dirty="0"/>
              <a:t>Backup is always required for data retention. Without backup no DR.</a:t>
            </a:r>
            <a:endParaRPr lang="nl-NL" dirty="0"/>
          </a:p>
        </p:txBody>
      </p:sp>
      <p:sp>
        <p:nvSpPr>
          <p:cNvPr id="4" name="Slide Number Placeholder 3"/>
          <p:cNvSpPr>
            <a:spLocks noGrp="1"/>
          </p:cNvSpPr>
          <p:nvPr>
            <p:ph type="sldNum" sz="quarter" idx="10"/>
          </p:nvPr>
        </p:nvSpPr>
        <p:spPr/>
        <p:txBody>
          <a:bodyPr/>
          <a:lstStyle/>
          <a:p>
            <a:fld id="{0F770DDA-014E-4280-B498-95A92CEF5CDE}" type="slidenum">
              <a:rPr lang="en-US" smtClean="0"/>
              <a:t>7</a:t>
            </a:fld>
            <a:endParaRPr lang="en-US"/>
          </a:p>
        </p:txBody>
      </p:sp>
    </p:spTree>
    <p:extLst>
      <p:ext uri="{BB962C8B-B14F-4D97-AF65-F5344CB8AC3E}">
        <p14:creationId xmlns:p14="http://schemas.microsoft.com/office/powerpoint/2010/main" val="3727376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33135">
              <a:defRPr/>
            </a:pPr>
            <a:r>
              <a:rPr lang="en-US" dirty="0"/>
              <a:t>Azure can help in the </a:t>
            </a:r>
            <a:r>
              <a:rPr lang="en-US" dirty="0" err="1"/>
              <a:t>vorm</a:t>
            </a:r>
            <a:r>
              <a:rPr lang="en-US" dirty="0"/>
              <a:t> of recovery</a:t>
            </a:r>
            <a:r>
              <a:rPr lang="en-US" baseline="0" dirty="0"/>
              <a:t> services. Azure can do a lot more also to provide high </a:t>
            </a:r>
            <a:r>
              <a:rPr lang="en-US" baseline="0" dirty="0" err="1"/>
              <a:t>availablre</a:t>
            </a:r>
            <a:r>
              <a:rPr lang="en-US" baseline="0" dirty="0"/>
              <a:t> applications but this session is about recovery services.</a:t>
            </a:r>
            <a:endParaRPr lang="en-US" dirty="0"/>
          </a:p>
          <a:p>
            <a:pPr defTabSz="1133135">
              <a:defRPr/>
            </a:pPr>
            <a:r>
              <a:rPr lang="en-US" dirty="0"/>
              <a:t>Recovery services</a:t>
            </a:r>
          </a:p>
          <a:p>
            <a:pPr defTabSz="1133135">
              <a:defRPr/>
            </a:pPr>
            <a:endParaRPr lang="en-US" dirty="0"/>
          </a:p>
          <a:p>
            <a:pPr defTabSz="1133135">
              <a:defRPr/>
            </a:pPr>
            <a:r>
              <a:rPr lang="en-US" dirty="0"/>
              <a:t>Need both ASR and Backup.</a:t>
            </a:r>
          </a:p>
          <a:p>
            <a:pPr defTabSz="1133135">
              <a:defRPr/>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4CFA94A-519F-445C-B30C-9E76FA6A2031}" type="datetime8">
              <a:rPr lang="en-US" smtClean="0"/>
              <a:t>3/2/2017 9:13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307659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VM replication,</a:t>
            </a:r>
            <a:r>
              <a:rPr lang="en-US" baseline="0" dirty="0"/>
              <a:t> hardware agnostic</a:t>
            </a:r>
          </a:p>
          <a:p>
            <a:r>
              <a:rPr lang="en-US" baseline="0" dirty="0"/>
              <a:t>hybrid</a:t>
            </a:r>
          </a:p>
          <a:p>
            <a:r>
              <a:rPr lang="en-US" baseline="0" dirty="0"/>
              <a:t>It’s fast easy and </a:t>
            </a:r>
            <a:r>
              <a:rPr lang="en-US" baseline="0" dirty="0" err="1"/>
              <a:t>simpel</a:t>
            </a:r>
            <a:r>
              <a:rPr lang="en-US" baseline="0" dirty="0"/>
              <a:t>.</a:t>
            </a:r>
          </a:p>
          <a:p>
            <a:r>
              <a:rPr lang="en-US" baseline="0" dirty="0"/>
              <a:t>Easy test and orchestration</a:t>
            </a:r>
          </a:p>
          <a:p>
            <a:r>
              <a:rPr lang="en-US" baseline="0" dirty="0"/>
              <a:t>No compute, </a:t>
            </a:r>
            <a:r>
              <a:rPr lang="en-US" baseline="0" dirty="0" err="1"/>
              <a:t>vms</a:t>
            </a:r>
            <a:r>
              <a:rPr lang="en-US" baseline="0" dirty="0"/>
              <a:t> are turned off</a:t>
            </a:r>
          </a:p>
          <a:p>
            <a:r>
              <a:rPr lang="en-US" baseline="0" dirty="0"/>
              <a:t>Application consistent, VM Group consistent</a:t>
            </a:r>
            <a:endParaRPr lang="nl-NL" dirty="0"/>
          </a:p>
        </p:txBody>
      </p:sp>
      <p:sp>
        <p:nvSpPr>
          <p:cNvPr id="4" name="Slide Number Placeholder 3"/>
          <p:cNvSpPr>
            <a:spLocks noGrp="1"/>
          </p:cNvSpPr>
          <p:nvPr>
            <p:ph type="sldNum" sz="quarter" idx="10"/>
          </p:nvPr>
        </p:nvSpPr>
        <p:spPr/>
        <p:txBody>
          <a:bodyPr/>
          <a:lstStyle/>
          <a:p>
            <a:fld id="{0F770DDA-014E-4280-B498-95A92CEF5CDE}" type="slidenum">
              <a:rPr lang="en-US" smtClean="0"/>
              <a:t>9</a:t>
            </a:fld>
            <a:endParaRPr lang="en-US"/>
          </a:p>
        </p:txBody>
      </p:sp>
    </p:spTree>
    <p:extLst>
      <p:ext uri="{BB962C8B-B14F-4D97-AF65-F5344CB8AC3E}">
        <p14:creationId xmlns:p14="http://schemas.microsoft.com/office/powerpoint/2010/main" val="2373027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jpg"/><Relationship Id="rId1" Type="http://schemas.openxmlformats.org/officeDocument/2006/relationships/slideMaster" Target="../slideMasters/slideMaster8.xml"/><Relationship Id="rId4" Type="http://schemas.openxmlformats.org/officeDocument/2006/relationships/image" Target="../media/image25.png"/></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df"/><Relationship Id="rId2" Type="http://schemas.openxmlformats.org/officeDocument/2006/relationships/image" Target="../media/image10.png"/><Relationship Id="rId1" Type="http://schemas.openxmlformats.org/officeDocument/2006/relationships/slideMaster" Target="../slideMasters/slideMaster6.xml"/><Relationship Id="rId4" Type="http://schemas.openxmlformats.org/officeDocument/2006/relationships/image" Target="../media/image11.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slideMaster" Target="../slideMasters/slideMaster7.xml"/><Relationship Id="rId4" Type="http://schemas.openxmlformats.org/officeDocument/2006/relationships/image" Target="../media/image17.png"/></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7.xml"/><Relationship Id="rId4" Type="http://schemas.openxmlformats.org/officeDocument/2006/relationships/image" Target="../media/image16.png"/></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32736" y="2172837"/>
            <a:ext cx="10571004" cy="1499289"/>
          </a:xfrm>
        </p:spPr>
        <p:txBody>
          <a:bodyPr/>
          <a:lstStyle/>
          <a:p>
            <a:r>
              <a:rPr lang="en-US"/>
              <a:t>Click to edit Master title style</a:t>
            </a:r>
          </a:p>
        </p:txBody>
      </p:sp>
      <p:sp>
        <p:nvSpPr>
          <p:cNvPr id="3" name="Subtitle 2"/>
          <p:cNvSpPr>
            <a:spLocks noGrp="1"/>
          </p:cNvSpPr>
          <p:nvPr>
            <p:ph type="subTitle" idx="1"/>
          </p:nvPr>
        </p:nvSpPr>
        <p:spPr>
          <a:xfrm>
            <a:off x="1865471" y="3963564"/>
            <a:ext cx="8705533" cy="1787490"/>
          </a:xfrm>
        </p:spPr>
        <p:txBody>
          <a:bodyPr/>
          <a:lstStyle>
            <a:lvl1pPr marL="0" indent="0" algn="ctr">
              <a:buNone/>
              <a:defRPr>
                <a:solidFill>
                  <a:schemeClr val="tx1">
                    <a:tint val="75000"/>
                  </a:schemeClr>
                </a:solidFill>
              </a:defRPr>
            </a:lvl1pPr>
            <a:lvl2pPr marL="555132" indent="0" algn="ctr">
              <a:buNone/>
              <a:defRPr>
                <a:solidFill>
                  <a:schemeClr val="tx1">
                    <a:tint val="75000"/>
                  </a:schemeClr>
                </a:solidFill>
              </a:defRPr>
            </a:lvl2pPr>
            <a:lvl3pPr marL="1110264" indent="0" algn="ctr">
              <a:buNone/>
              <a:defRPr>
                <a:solidFill>
                  <a:schemeClr val="tx1">
                    <a:tint val="75000"/>
                  </a:schemeClr>
                </a:solidFill>
              </a:defRPr>
            </a:lvl3pPr>
            <a:lvl4pPr marL="1665397" indent="0" algn="ctr">
              <a:buNone/>
              <a:defRPr>
                <a:solidFill>
                  <a:schemeClr val="tx1">
                    <a:tint val="75000"/>
                  </a:schemeClr>
                </a:solidFill>
              </a:defRPr>
            </a:lvl4pPr>
            <a:lvl5pPr marL="2220529" indent="0" algn="ctr">
              <a:buNone/>
              <a:defRPr>
                <a:solidFill>
                  <a:schemeClr val="tx1">
                    <a:tint val="75000"/>
                  </a:schemeClr>
                </a:solidFill>
              </a:defRPr>
            </a:lvl5pPr>
            <a:lvl6pPr marL="2775661" indent="0" algn="ctr">
              <a:buNone/>
              <a:defRPr>
                <a:solidFill>
                  <a:schemeClr val="tx1">
                    <a:tint val="75000"/>
                  </a:schemeClr>
                </a:solidFill>
              </a:defRPr>
            </a:lvl6pPr>
            <a:lvl7pPr marL="3330793" indent="0" algn="ctr">
              <a:buNone/>
              <a:defRPr>
                <a:solidFill>
                  <a:schemeClr val="tx1">
                    <a:tint val="75000"/>
                  </a:schemeClr>
                </a:solidFill>
              </a:defRPr>
            </a:lvl7pPr>
            <a:lvl8pPr marL="3885926" indent="0" algn="ctr">
              <a:buNone/>
              <a:defRPr>
                <a:solidFill>
                  <a:schemeClr val="tx1">
                    <a:tint val="75000"/>
                  </a:schemeClr>
                </a:solidFill>
              </a:defRPr>
            </a:lvl8pPr>
            <a:lvl9pPr marL="444105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71FD52-B742-447B-9FE1-0A65E6E6E7B6}" type="datetimeFigureOut">
              <a:rPr lang="en-US" smtClean="0"/>
              <a:t>3/2/2017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2933305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71FD52-B742-447B-9FE1-0A65E6E6E7B6}" type="datetimeFigureOut">
              <a:rPr lang="en-US" smtClean="0"/>
              <a:t>3/2/2017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350709722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gradFill>
                  <a:gsLst>
                    <a:gs pos="100000">
                      <a:schemeClr val="tx1"/>
                    </a:gs>
                    <a:gs pos="0">
                      <a:schemeClr val="tx1"/>
                    </a:gs>
                  </a:gsLst>
                  <a:lin ang="5400000" scaled="0"/>
                </a:gra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FFFFFF"/>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a:t>Click to edit Master text styles</a:t>
            </a:r>
          </a:p>
        </p:txBody>
      </p:sp>
    </p:spTree>
    <p:extLst>
      <p:ext uri="{BB962C8B-B14F-4D97-AF65-F5344CB8AC3E}">
        <p14:creationId xmlns:p14="http://schemas.microsoft.com/office/powerpoint/2010/main" val="13494423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2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a:t>Click to edit Master text styles</a:t>
            </a:r>
          </a:p>
        </p:txBody>
      </p:sp>
    </p:spTree>
    <p:extLst>
      <p:ext uri="{BB962C8B-B14F-4D97-AF65-F5344CB8AC3E}">
        <p14:creationId xmlns:p14="http://schemas.microsoft.com/office/powerpoint/2010/main" val="3530246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3_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a:t>Click to edit Master text styles</a:t>
            </a:r>
          </a:p>
        </p:txBody>
      </p:sp>
    </p:spTree>
    <p:extLst>
      <p:ext uri="{BB962C8B-B14F-4D97-AF65-F5344CB8AC3E}">
        <p14:creationId xmlns:p14="http://schemas.microsoft.com/office/powerpoint/2010/main" val="9370864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4_Section Title Accent Color 1">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a:t>Click to edit Master text styles</a:t>
            </a:r>
          </a:p>
        </p:txBody>
      </p:sp>
    </p:spTree>
    <p:extLst>
      <p:ext uri="{BB962C8B-B14F-4D97-AF65-F5344CB8AC3E}">
        <p14:creationId xmlns:p14="http://schemas.microsoft.com/office/powerpoint/2010/main" val="6842639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5_Section Title Accent Color 1">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chemeClr val="tx1"/>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a:t>Click to edit Master text styles</a:t>
            </a:r>
          </a:p>
        </p:txBody>
      </p:sp>
    </p:spTree>
    <p:extLst>
      <p:ext uri="{BB962C8B-B14F-4D97-AF65-F5344CB8AC3E}">
        <p14:creationId xmlns:p14="http://schemas.microsoft.com/office/powerpoint/2010/main" val="33074335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Speaker notes">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dirty="0"/>
              <a:t>Click to add title</a:t>
            </a:r>
          </a:p>
        </p:txBody>
      </p:sp>
      <p:sp>
        <p:nvSpPr>
          <p:cNvPr id="5" name="Text Placeholder 15"/>
          <p:cNvSpPr>
            <a:spLocks noGrp="1"/>
          </p:cNvSpPr>
          <p:nvPr>
            <p:ph type="body" sz="quarter" idx="14" hasCustomPrompt="1"/>
          </p:nvPr>
        </p:nvSpPr>
        <p:spPr>
          <a:xfrm>
            <a:off x="231625" y="1632056"/>
            <a:ext cx="11584484" cy="4663017"/>
          </a:xfrm>
        </p:spPr>
        <p:txBody>
          <a:bodyPr/>
          <a:lstStyle>
            <a:lvl1pPr>
              <a:buClr>
                <a:schemeClr val="bg1"/>
              </a:buCl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add speaker notes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2" y="6363077"/>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774" spc="-61" baseline="0">
                <a:gradFill>
                  <a:gsLst>
                    <a:gs pos="0">
                      <a:srgbClr val="000000"/>
                    </a:gs>
                    <a:gs pos="100000">
                      <a:srgbClr val="000000"/>
                    </a:gs>
                  </a:gsLst>
                  <a:lin ang="5400000" scaled="0"/>
                </a:gradFill>
                <a:effectLst/>
                <a:latin typeface="Segoe UI Light" pitchFamily="34" charset="0"/>
                <a:ea typeface="Segoe UI" pitchFamily="34" charset="0"/>
                <a:cs typeface="Segoe UI" pitchFamily="34" charset="0"/>
              </a:defRPr>
            </a:lvl1pPr>
          </a:lstStyle>
          <a:p>
            <a:pPr lvl="0"/>
            <a:r>
              <a:rPr lang="en-US" dirty="0"/>
              <a:t>Next slide topic</a:t>
            </a:r>
          </a:p>
        </p:txBody>
      </p:sp>
    </p:spTree>
    <p:extLst>
      <p:ext uri="{BB962C8B-B14F-4D97-AF65-F5344CB8AC3E}">
        <p14:creationId xmlns:p14="http://schemas.microsoft.com/office/powerpoint/2010/main" val="2140853369"/>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a:endParaRPr lang="en-US" sz="1836"/>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a:endParaRPr lang="en-US" sz="1836"/>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a:endParaRPr lang="en-US" sz="1836"/>
          </a:p>
        </p:txBody>
      </p:sp>
      <p:pic>
        <p:nvPicPr>
          <p:cNvPr id="10" name="Picture 9"/>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a:endParaRPr lang="en-US" sz="1836"/>
          </a:p>
        </p:txBody>
      </p:sp>
      <p:pic>
        <p:nvPicPr>
          <p:cNvPr id="7" name="Picture 6"/>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a:endParaRPr lang="en-US" sz="1836"/>
          </a:p>
        </p:txBody>
      </p:sp>
      <p:pic>
        <p:nvPicPr>
          <p:cNvPr id="11" name="Picture 10"/>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455182" y="2956956"/>
            <a:ext cx="2938889" cy="1080617"/>
          </a:xfrm>
          <a:prstGeom prst="rect">
            <a:avLst/>
          </a:prstGeom>
        </p:spPr>
      </p:pic>
    </p:spTree>
    <p:extLst>
      <p:ext uri="{BB962C8B-B14F-4D97-AF65-F5344CB8AC3E}">
        <p14:creationId xmlns:p14="http://schemas.microsoft.com/office/powerpoint/2010/main" val="134630914"/>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7302" y="374132"/>
            <a:ext cx="11375536" cy="872956"/>
          </a:xfrm>
        </p:spPr>
        <p:txBody>
          <a:bodyPr/>
          <a:lstStyle/>
          <a:p>
            <a:r>
              <a:rPr lang="en-US"/>
              <a:t>Click to edit Master title style</a:t>
            </a:r>
            <a:endParaRPr lang="en-US" dirty="0"/>
          </a:p>
        </p:txBody>
      </p:sp>
      <p:sp>
        <p:nvSpPr>
          <p:cNvPr id="5" name="Text Placeholder 4"/>
          <p:cNvSpPr>
            <a:spLocks noGrp="1"/>
          </p:cNvSpPr>
          <p:nvPr>
            <p:ph type="body" sz="quarter" idx="10"/>
          </p:nvPr>
        </p:nvSpPr>
        <p:spPr>
          <a:xfrm>
            <a:off x="627301" y="1476621"/>
            <a:ext cx="11310443" cy="4986538"/>
          </a:xfrm>
          <a:prstGeom prst="rect">
            <a:avLst/>
          </a:prstGeom>
        </p:spPr>
        <p:txBody>
          <a:bodyPr/>
          <a:lstStyle>
            <a:lvl1pPr marL="466298" indent="-466298">
              <a:buClrTx/>
              <a:buFont typeface="Arial" pitchFamily="34" charset="0"/>
              <a:buChar char="•"/>
              <a:defRPr>
                <a:latin typeface="Segoe UI" panose="020B0502040204020203" pitchFamily="34" charset="0"/>
                <a:ea typeface="Segoe UI Symbol" pitchFamily="34" charset="0"/>
                <a:cs typeface="Segoe UI" panose="020B0502040204020203" pitchFamily="34" charset="0"/>
              </a:defRPr>
            </a:lvl1pPr>
            <a:lvl2pPr marL="819260" indent="-466298">
              <a:buClrTx/>
              <a:buFont typeface="Segoe UI" panose="020B0502040204020203" pitchFamily="34" charset="0"/>
              <a:buChar char="−"/>
              <a:defRPr sz="2856">
                <a:latin typeface="Segoe UI" panose="020B0502040204020203" pitchFamily="34" charset="0"/>
                <a:ea typeface="Segoe UI Symbol" pitchFamily="34" charset="0"/>
                <a:cs typeface="Segoe UI" panose="020B0502040204020203" pitchFamily="34" charset="0"/>
              </a:defRPr>
            </a:lvl2pPr>
            <a:lvl3pPr marL="992502" indent="-349724">
              <a:buClrTx/>
              <a:buFont typeface="Arial" pitchFamily="34" charset="0"/>
              <a:buChar char="•"/>
              <a:defRPr sz="2448">
                <a:latin typeface="Segoe UI" panose="020B0502040204020203" pitchFamily="34" charset="0"/>
                <a:ea typeface="Segoe UI Symbol" pitchFamily="34" charset="0"/>
                <a:cs typeface="Segoe UI" panose="020B0502040204020203" pitchFamily="34" charset="0"/>
              </a:defRPr>
            </a:lvl3pPr>
            <a:lvl4pPr marL="1633663" indent="-349724">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4pPr>
            <a:lvl5pPr marL="1861955" indent="-349724">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145496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pic>
        <p:nvPicPr>
          <p:cNvPr id="7" name="Picture 6"/>
          <p:cNvPicPr>
            <a:picLocks noChangeAspect="1"/>
          </p:cNvPicPr>
          <p:nvPr userDrawn="1"/>
        </p:nvPicPr>
        <p:blipFill>
          <a:blip r:embed="rId4"/>
          <a:stretch>
            <a:fillRect/>
          </a:stretch>
        </p:blipFill>
        <p:spPr>
          <a:xfrm>
            <a:off x="4828910" y="493939"/>
            <a:ext cx="7135291" cy="1325880"/>
          </a:xfrm>
          <a:prstGeom prst="rect">
            <a:avLst/>
          </a:prstGeom>
        </p:spPr>
      </p:pic>
    </p:spTree>
    <p:extLst>
      <p:ext uri="{BB962C8B-B14F-4D97-AF65-F5344CB8AC3E}">
        <p14:creationId xmlns:p14="http://schemas.microsoft.com/office/powerpoint/2010/main" val="3462250359"/>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Ref idx="1001">
        <a:schemeClr val="bg2"/>
      </p:bgRef>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551231"/>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1713939"/>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8481738" y="294304"/>
            <a:ext cx="3657600" cy="461665"/>
          </a:xfrm>
        </p:spPr>
        <p:txBody>
          <a:bodyPr/>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5" name="Text Placeholder 16"/>
          <p:cNvSpPr>
            <a:spLocks noGrp="1"/>
          </p:cNvSpPr>
          <p:nvPr>
            <p:ph type="body" sz="quarter" idx="14" hasCustomPrompt="1"/>
          </p:nvPr>
        </p:nvSpPr>
        <p:spPr>
          <a:xfrm>
            <a:off x="274703" y="6026443"/>
            <a:ext cx="3657600" cy="461665"/>
          </a:xfrm>
        </p:spPr>
        <p:txBody>
          <a:bodyPr/>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pic>
        <p:nvPicPr>
          <p:cNvPr id="16" name="Picture 15"/>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3364622926"/>
      </p:ext>
    </p:extLst>
  </p:cSld>
  <p:clrMapOvr>
    <a:overrideClrMapping bg1="dk1" tx1="lt1" bg2="dk2" tx2="lt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950"/>
                                        <p:tgtEl>
                                          <p:spTgt spid="1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1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1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2.13345E-6 L 1.62369E-6 2.13345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2.09714E-6 L -4.54174E-6 -2.09714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2.42851E-6 L -3.02783E-6 2.42851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tmplLst>
          <p:tmpl>
            <p:tnLst>
              <p:par>
                <p:cTn presetID="63" presetClass="path" presetSubtype="0" decel="100000" fill="hold" nodeType="withEffect">
                  <p:stCondLst>
                    <p:cond delay="700"/>
                  </p:stCondLst>
                  <p:childTnLst>
                    <p:animMotion origin="layout" path="M -0.01455 2.13345E-6 L 1.62369E-6 2.13345E-6 " pathEditMode="relative" rAng="0" ptsTypes="AA">
                      <p:cBhvr>
                        <p:cTn dur="950" fill="hold"/>
                        <p:tgtEl>
                          <p:spTgt spid="17"/>
                        </p:tgtEl>
                        <p:attrNameLst>
                          <p:attrName>ppt_x</p:attrName>
                          <p:attrName>ppt_y</p:attrName>
                        </p:attrNameLst>
                      </p:cBhvr>
                      <p:rCtr x="728" y="0"/>
                    </p:animMotion>
                  </p:childTnLst>
                </p:cTn>
              </p:par>
            </p:tnLst>
          </p:tmpl>
        </p:tmplLst>
      </p:bldP>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tmplLst>
          <p:tmpl>
            <p:tnLst>
              <p:par>
                <p:cTn presetID="63" presetClass="path" presetSubtype="0" decel="100000" fill="hold" nodeType="withEffect">
                  <p:stCondLst>
                    <p:cond delay="700"/>
                  </p:stCondLst>
                  <p:childTnLst>
                    <p:animMotion origin="layout" path="M -0.01455 -2.09714E-6 L -4.54174E-6 -2.09714E-6 " pathEditMode="relative" rAng="0" ptsTypes="AA">
                      <p:cBhvr>
                        <p:cTn dur="950" fill="hold"/>
                        <p:tgtEl>
                          <p:spTgt spid="15"/>
                        </p:tgtEl>
                        <p:attrNameLst>
                          <p:attrName>ppt_x</p:attrName>
                          <p:attrName>ppt_y</p:attrName>
                        </p:attrNameLst>
                      </p:cBhvr>
                      <p:rCtr x="728" y="0"/>
                    </p:animMotion>
                  </p:childTnLst>
                </p:cTn>
              </p:par>
            </p:tnLst>
          </p:tmpl>
        </p:tmplLst>
      </p:bldP>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263747" y="284962"/>
            <a:ext cx="3804352" cy="608782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46371" y="284962"/>
            <a:ext cx="11210100" cy="60878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71FD52-B742-447B-9FE1-0A65E6E6E7B6}" type="datetimeFigureOut">
              <a:rPr lang="en-US" smtClean="0"/>
              <a:t>3/2/2017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2185073860"/>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Slide - STATIC">
    <p:bg>
      <p:bgRef idx="1001">
        <a:schemeClr val="bg2"/>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505774"/>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1668482"/>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extBox 7"/>
          <p:cNvSpPr txBox="1"/>
          <p:nvPr userDrawn="1"/>
        </p:nvSpPr>
        <p:spPr bwMode="white">
          <a:xfrm>
            <a:off x="4454934" y="6697627"/>
            <a:ext cx="3526606"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363" rtl="0" eaLnBrk="1" latinLnBrk="0" hangingPunct="1"/>
            <a:r>
              <a:rPr lang="en-US" sz="1050"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8504082" y="285943"/>
            <a:ext cx="3657600" cy="461665"/>
          </a:xfrm>
        </p:spPr>
        <p:txBody>
          <a:bodyPr/>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0" name="Text Placeholder 16"/>
          <p:cNvSpPr>
            <a:spLocks noGrp="1"/>
          </p:cNvSpPr>
          <p:nvPr>
            <p:ph type="body" sz="quarter" idx="14" hasCustomPrompt="1"/>
          </p:nvPr>
        </p:nvSpPr>
        <p:spPr>
          <a:xfrm>
            <a:off x="280051" y="6045467"/>
            <a:ext cx="3657600" cy="461665"/>
          </a:xfrm>
        </p:spPr>
        <p:txBody>
          <a:bodyPr/>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pic>
        <p:nvPicPr>
          <p:cNvPr id="11" name="Picture 10"/>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29948572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6777500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989478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1300269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667237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5128337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78032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981029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4718226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5939675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2" y="5783262"/>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74705" y="2117165"/>
            <a:ext cx="11887135" cy="1837298"/>
          </a:xfrm>
          <a:noFill/>
        </p:spPr>
        <p:txBody>
          <a:bodyPr lIns="146304" tIns="91440" rIns="146304" bIns="91440" anchor="t" anchorCtr="0"/>
          <a:lstStyle>
            <a:lvl1pPr>
              <a:defRPr sz="5398" spc="-100"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10129837" y="6126163"/>
            <a:ext cx="1849603" cy="394827"/>
          </a:xfrm>
          <a:prstGeom prst="rect">
            <a:avLst/>
          </a:prstGeom>
          <a:noFill/>
          <a:ln>
            <a:noFill/>
          </a:ln>
        </p:spPr>
      </p:pic>
      <p:sp>
        <p:nvSpPr>
          <p:cNvPr id="3" name="Text Placeholder 2"/>
          <p:cNvSpPr>
            <a:spLocks noGrp="1"/>
          </p:cNvSpPr>
          <p:nvPr>
            <p:ph type="body" sz="quarter" idx="13" hasCustomPrompt="1"/>
          </p:nvPr>
        </p:nvSpPr>
        <p:spPr>
          <a:xfrm>
            <a:off x="274704" y="307623"/>
            <a:ext cx="3656014" cy="572464"/>
          </a:xfrm>
        </p:spPr>
        <p:txBody>
          <a:bodyPr lIns="182880" tIns="146304" rIns="182880" bIns="146304"/>
          <a:lstStyle>
            <a:lvl1pPr marL="0" indent="0">
              <a:buNone/>
              <a:defRPr sz="2000">
                <a:latin typeface="+mn-lt"/>
              </a:defRPr>
            </a:lvl1pPr>
            <a:lvl2pPr marL="342816" indent="0">
              <a:buNone/>
              <a:defRPr sz="2000"/>
            </a:lvl2pPr>
            <a:lvl3pPr marL="571360" indent="0">
              <a:buNone/>
              <a:defRPr sz="2000"/>
            </a:lvl3pPr>
            <a:lvl4pPr marL="799904" indent="0">
              <a:buNone/>
              <a:defRPr sz="2000"/>
            </a:lvl4pPr>
            <a:lvl5pPr marL="1028449" indent="0">
              <a:buNone/>
              <a:defRPr sz="2000"/>
            </a:lvl5pPr>
          </a:lstStyle>
          <a:p>
            <a:pPr lvl="0"/>
            <a:r>
              <a:rPr lang="en-US" dirty="0"/>
              <a:t>Session Code Here</a:t>
            </a:r>
          </a:p>
        </p:txBody>
      </p:sp>
    </p:spTree>
    <p:extLst>
      <p:ext uri="{BB962C8B-B14F-4D97-AF65-F5344CB8AC3E}">
        <p14:creationId xmlns:p14="http://schemas.microsoft.com/office/powerpoint/2010/main" val="8707923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825379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73151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4868863"/>
            <a:ext cx="7315198"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stretch>
            <a:fillRect/>
          </a:stretch>
        </p:blipFill>
        <p:spPr>
          <a:xfrm>
            <a:off x="7757448" y="304193"/>
            <a:ext cx="4409440" cy="6400800"/>
          </a:xfrm>
          <a:prstGeom prst="rect">
            <a:avLst/>
          </a:prstGeom>
        </p:spPr>
      </p:pic>
      <p:sp>
        <p:nvSpPr>
          <p:cNvPr id="8" name="TextBox 7"/>
          <p:cNvSpPr txBox="1"/>
          <p:nvPr userDrawn="1"/>
        </p:nvSpPr>
        <p:spPr bwMode="white">
          <a:xfrm>
            <a:off x="4454934" y="6697627"/>
            <a:ext cx="3526606"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363" rtl="0" eaLnBrk="1" latinLnBrk="0" hangingPunct="1"/>
            <a:r>
              <a:rPr lang="en-US" sz="1050"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0539730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4571278"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pic>
        <p:nvPicPr>
          <p:cNvPr id="4" name="Picture 3"/>
          <p:cNvPicPr>
            <a:picLocks noChangeAspect="1"/>
          </p:cNvPicPr>
          <p:nvPr userDrawn="1"/>
        </p:nvPicPr>
        <p:blipFill>
          <a:blip r:embed="rId2"/>
          <a:stretch>
            <a:fillRect/>
          </a:stretch>
        </p:blipFill>
        <p:spPr>
          <a:xfrm>
            <a:off x="635" y="3410196"/>
            <a:ext cx="12435840" cy="3104213"/>
          </a:xfrm>
          <a:prstGeom prst="rect">
            <a:avLst/>
          </a:prstGeom>
        </p:spPr>
      </p:pic>
      <p:sp>
        <p:nvSpPr>
          <p:cNvPr id="5" name="TextBox 7"/>
          <p:cNvSpPr txBox="1"/>
          <p:nvPr userDrawn="1"/>
        </p:nvSpPr>
        <p:spPr bwMode="white">
          <a:xfrm>
            <a:off x="4454934" y="6697627"/>
            <a:ext cx="3526606"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363" rtl="0" eaLnBrk="1" latinLnBrk="0" hangingPunct="1"/>
            <a:r>
              <a:rPr lang="en-US" sz="1050"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0446553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364250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7397615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TextBox 7"/>
          <p:cNvSpPr txBox="1"/>
          <p:nvPr userDrawn="1"/>
        </p:nvSpPr>
        <p:spPr bwMode="white">
          <a:xfrm>
            <a:off x="4454934" y="6697627"/>
            <a:ext cx="3526606"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363" rtl="0" eaLnBrk="1" latinLnBrk="0" hangingPunct="1"/>
            <a:r>
              <a:rPr lang="en-US" sz="1050"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6695287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Ref idx="1001">
        <a:schemeClr val="bg2"/>
      </p:bgRef>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lgn="r">
              <a:spcBef>
                <a:spcPts val="0"/>
              </a:spcBef>
              <a:buNone/>
              <a:defRPr sz="3200"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5006994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8443782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423100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7208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536385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5127592"/>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8240901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265686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347882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821022" y="1632833"/>
            <a:ext cx="10794563" cy="4783478"/>
          </a:xfrm>
          <a:prstGeom prst="rect">
            <a:avLst/>
          </a:prstGeom>
        </p:spPr>
        <p:txBody>
          <a:bodyPr/>
          <a:lstStyle>
            <a:lvl1pPr marL="0" indent="0">
              <a:buNone/>
              <a:defRPr sz="2856" b="0" baseline="0">
                <a:solidFill>
                  <a:schemeClr val="tx1">
                    <a:lumMod val="65000"/>
                    <a:lumOff val="35000"/>
                  </a:schemeClr>
                </a:solidFill>
                <a:latin typeface="Segoe UI" panose="020B0502040204020203" pitchFamily="34" charset="0"/>
                <a:cs typeface="Segoe UI" panose="020B0502040204020203" pitchFamily="34" charset="0"/>
              </a:defRPr>
            </a:lvl1pPr>
          </a:lstStyle>
          <a:p>
            <a:pPr lvl="0"/>
            <a:r>
              <a:rPr lang="en-US" dirty="0"/>
              <a:t>Insert Text</a:t>
            </a:r>
          </a:p>
        </p:txBody>
      </p:sp>
      <p:sp>
        <p:nvSpPr>
          <p:cNvPr id="4" name="Title 1"/>
          <p:cNvSpPr>
            <a:spLocks noGrp="1"/>
          </p:cNvSpPr>
          <p:nvPr>
            <p:ph type="title"/>
          </p:nvPr>
        </p:nvSpPr>
        <p:spPr>
          <a:xfrm>
            <a:off x="621987" y="418674"/>
            <a:ext cx="11192503" cy="880227"/>
          </a:xfrm>
        </p:spPr>
        <p:txBody>
          <a:bodyPr anchor="t"/>
          <a:lstStyle/>
          <a:p>
            <a:r>
              <a:rPr lang="en-US"/>
              <a:t>Click to edit Master title style</a:t>
            </a:r>
          </a:p>
        </p:txBody>
      </p:sp>
    </p:spTree>
    <p:extLst>
      <p:ext uri="{BB962C8B-B14F-4D97-AF65-F5344CB8AC3E}">
        <p14:creationId xmlns:p14="http://schemas.microsoft.com/office/powerpoint/2010/main" val="17030505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228174"/>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715602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9" y="1668463"/>
            <a:ext cx="8778210" cy="5029200"/>
          </a:xfrm>
        </p:spPr>
        <p:txBody>
          <a:bodyPr wrap="square">
            <a:no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3944"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203549121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9" y="2125664"/>
            <a:ext cx="10058399" cy="1828800"/>
          </a:xfrm>
        </p:spPr>
        <p:txBody>
          <a:bodyPr/>
          <a:lstStyle>
            <a:lvl1pPr>
              <a:defRPr sz="4799" baseline="0"/>
            </a:lvl1pPr>
          </a:lstStyle>
          <a:p>
            <a:r>
              <a:rPr lang="en-US"/>
              <a:t>Click to edit Master title style</a:t>
            </a:r>
            <a:endParaRPr lang="en-US" dirty="0"/>
          </a:p>
        </p:txBody>
      </p:sp>
    </p:spTree>
    <p:extLst>
      <p:ext uri="{BB962C8B-B14F-4D97-AF65-F5344CB8AC3E}">
        <p14:creationId xmlns:p14="http://schemas.microsoft.com/office/powerpoint/2010/main" val="190597915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816" indent="-342816">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3944"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283572847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71FD52-B742-447B-9FE1-0A65E6E6E7B6}" type="datetimeFigureOut">
              <a:rPr lang="en-US" smtClean="0"/>
              <a:t>3/2/2017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2215695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59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1">
                <a:solidFill>
                  <a:srgbClr val="FFFFFF"/>
                </a:solidFill>
              </a:defRPr>
            </a:lvl2pPr>
            <a:lvl3pPr>
              <a:lnSpc>
                <a:spcPct val="100000"/>
              </a:lnSpc>
              <a:spcBef>
                <a:spcPts val="816"/>
              </a:spcBef>
              <a:defRPr sz="1901">
                <a:solidFill>
                  <a:srgbClr val="FFFFFF"/>
                </a:solidFill>
              </a:defRPr>
            </a:lvl3pPr>
            <a:lvl4pPr>
              <a:lnSpc>
                <a:spcPct val="100000"/>
              </a:lnSpc>
              <a:spcBef>
                <a:spcPts val="816"/>
              </a:spcBef>
              <a:defRPr sz="1901">
                <a:solidFill>
                  <a:srgbClr val="FFFFFF"/>
                </a:solidFill>
              </a:defRPr>
            </a:lvl4pPr>
            <a:lvl5pPr>
              <a:lnSpc>
                <a:spcPct val="100000"/>
              </a:lnSpc>
              <a:spcBef>
                <a:spcPts val="816"/>
              </a:spcBef>
              <a:defRPr sz="1901">
                <a:solidFill>
                  <a:srgbClr val="FFFFFF"/>
                </a:solidFill>
              </a:defRPr>
            </a:lvl5pPr>
          </a:lstStyle>
          <a:p>
            <a:pPr marL="0" lvl="0" indent="0" algn="l" defTabSz="913944"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74641"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99"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2962"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40382102"/>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vert="horz" wrap="square" lIns="182880" tIns="146304" rIns="182880" bIns="146304" rtlCol="0" anchor="ctr">
            <a:noAutofit/>
          </a:bodyPr>
          <a:lstStyle>
            <a:lvl1pPr marL="0" indent="0">
              <a:buNone/>
              <a:defRPr lang="en-US" sz="359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3944" rtl="0" eaLnBrk="1" latinLnBrk="0" hangingPunct="1">
              <a:spcBef>
                <a:spcPct val="20000"/>
              </a:spcBef>
              <a:spcAft>
                <a:spcPts val="1632"/>
              </a:spcAft>
            </a:pPr>
            <a:r>
              <a:rPr lang="en-US"/>
              <a:t>Click to edit Master text styles</a:t>
            </a:r>
          </a:p>
        </p:txBody>
      </p:sp>
      <p:sp>
        <p:nvSpPr>
          <p:cNvPr id="6" name="Text Placeholder 8"/>
          <p:cNvSpPr>
            <a:spLocks noGrp="1"/>
          </p:cNvSpPr>
          <p:nvPr>
            <p:ph type="body" sz="quarter" idx="16" hasCustomPrompt="1"/>
          </p:nvPr>
        </p:nvSpPr>
        <p:spPr>
          <a:xfrm>
            <a:off x="274642" y="296864"/>
            <a:ext cx="11887199" cy="914400"/>
          </a:xfrm>
        </p:spPr>
        <p:txBody>
          <a:bodyPr vert="horz" lIns="182880" tIns="146304" rIns="182880" bIns="146304" rtlCol="0" anchor="t">
            <a:noAutofit/>
          </a:bodyPr>
          <a:lstStyle>
            <a:lvl1pPr marL="0" indent="0" algn="l" defTabSz="932513" rtl="0" eaLnBrk="1" latinLnBrk="0" hangingPunct="1">
              <a:lnSpc>
                <a:spcPct val="90000"/>
              </a:lnSpc>
              <a:spcBef>
                <a:spcPct val="0"/>
              </a:spcBef>
              <a:buNone/>
              <a:defRPr lang="en-US" sz="4799"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74641"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99"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2962"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3575790641"/>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599"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944"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74639" y="1535875"/>
            <a:ext cx="3931919"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920690596"/>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2"/>
            <a:ext cx="11887201"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057" indent="-241241">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302" indent="-342816">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3944" rtl="0" eaLnBrk="1" latinLnBrk="0" hangingPunct="1">
              <a:spcBef>
                <a:spcPct val="20000"/>
              </a:spcBef>
              <a:spcAft>
                <a:spcPts val="816"/>
              </a:spcAft>
              <a:buFont typeface="Arial" pitchFamily="34" charset="0"/>
              <a:buNone/>
            </a:pPr>
            <a:r>
              <a:rPr lang="en-US"/>
              <a:t>Click to edit Master text styles</a:t>
            </a:r>
          </a:p>
          <a:p>
            <a:pPr marL="0" lvl="1" indent="0" algn="l" defTabSz="913944" rtl="0" eaLnBrk="1" latinLnBrk="0" hangingPunct="1">
              <a:spcBef>
                <a:spcPct val="20000"/>
              </a:spcBef>
              <a:spcAft>
                <a:spcPts val="816"/>
              </a:spcAft>
              <a:buFont typeface="Arial" pitchFamily="34" charset="0"/>
              <a:buNone/>
            </a:pPr>
            <a:r>
              <a:rPr lang="en-US"/>
              <a:t>Second level</a:t>
            </a:r>
          </a:p>
          <a:p>
            <a:pPr marL="0" lvl="2" indent="0" algn="l" defTabSz="913944" rtl="0" eaLnBrk="1" latinLnBrk="0" hangingPunct="1">
              <a:spcBef>
                <a:spcPct val="20000"/>
              </a:spcBef>
              <a:spcAft>
                <a:spcPts val="816"/>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243046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774925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8pt Title/26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2" y="264964"/>
            <a:ext cx="9143998" cy="1097302"/>
          </a:xfrm>
        </p:spPr>
        <p:txBody>
          <a:bodyPr lIns="146304" tIns="91440" rIns="146304" bIns="91440"/>
          <a:lstStyle>
            <a:lvl1pPr>
              <a:lnSpc>
                <a:spcPts val="6299"/>
              </a:lnSpc>
              <a:defRPr sz="5800" baseline="0">
                <a:solidFill>
                  <a:schemeClr val="accent2"/>
                </a:solidFill>
              </a:defRPr>
            </a:lvl1pPr>
          </a:lstStyle>
          <a:p>
            <a:r>
              <a:rPr lang="en-US"/>
              <a:t>Lorem ipsum dolor sit.</a:t>
            </a:r>
          </a:p>
        </p:txBody>
      </p:sp>
      <p:sp>
        <p:nvSpPr>
          <p:cNvPr id="3" name="Footer Placeholder 2"/>
          <p:cNvSpPr>
            <a:spLocks noGrp="1"/>
          </p:cNvSpPr>
          <p:nvPr>
            <p:ph type="ftr" sz="quarter" idx="10"/>
          </p:nvPr>
        </p:nvSpPr>
        <p:spPr>
          <a:xfrm>
            <a:off x="457200" y="6565391"/>
            <a:ext cx="3937000" cy="137160"/>
          </a:xfrm>
          <a:prstGeom prst="rect">
            <a:avLst/>
          </a:prstGeom>
        </p:spPr>
        <p:txBody>
          <a:bodyPr/>
          <a:lstStyle/>
          <a:p>
            <a:pPr defTabSz="932742"/>
            <a:r>
              <a:rPr lang="en-US" sz="1800" dirty="0">
                <a:solidFill>
                  <a:srgbClr val="404040"/>
                </a:solidFill>
              </a:rPr>
              <a:t>Microsoft Confidential</a:t>
            </a:r>
          </a:p>
        </p:txBody>
      </p:sp>
      <p:sp>
        <p:nvSpPr>
          <p:cNvPr id="4" name="Slide Number Placeholder 3"/>
          <p:cNvSpPr>
            <a:spLocks noGrp="1"/>
          </p:cNvSpPr>
          <p:nvPr>
            <p:ph type="sldNum" sz="quarter" idx="11"/>
          </p:nvPr>
        </p:nvSpPr>
        <p:spPr>
          <a:xfrm>
            <a:off x="11595105" y="6565391"/>
            <a:ext cx="566737" cy="137160"/>
          </a:xfrm>
          <a:prstGeom prst="rect">
            <a:avLst/>
          </a:prstGeom>
        </p:spPr>
        <p:txBody>
          <a:bodyPr/>
          <a:lstStyle/>
          <a:p>
            <a:pPr defTabSz="932742"/>
            <a:fld id="{27258FFF-F925-446B-8502-81C933981705}" type="slidenum">
              <a:rPr lang="en-US" sz="1800" smtClean="0">
                <a:solidFill>
                  <a:srgbClr val="404040"/>
                </a:solidFill>
              </a:rPr>
              <a:pPr defTabSz="932742"/>
              <a:t>‹#›</a:t>
            </a:fld>
            <a:endParaRPr lang="en-US" sz="1800" dirty="0">
              <a:solidFill>
                <a:srgbClr val="404040"/>
              </a:solidFill>
            </a:endParaRPr>
          </a:p>
        </p:txBody>
      </p:sp>
      <p:sp>
        <p:nvSpPr>
          <p:cNvPr id="8" name="Text Placeholder 7"/>
          <p:cNvSpPr>
            <a:spLocks noGrp="1"/>
          </p:cNvSpPr>
          <p:nvPr>
            <p:ph type="body" sz="quarter" idx="13" hasCustomPrompt="1"/>
          </p:nvPr>
        </p:nvSpPr>
        <p:spPr>
          <a:xfrm>
            <a:off x="274637" y="2125663"/>
            <a:ext cx="9144000" cy="2739211"/>
          </a:xfrm>
        </p:spPr>
        <p:txBody>
          <a:bodyPr/>
          <a:lstStyle>
            <a:lvl1pPr marL="233356" indent="-233356">
              <a:spcBef>
                <a:spcPts val="1199"/>
              </a:spcBef>
              <a:defRPr sz="2600">
                <a:latin typeface="+mn-lt"/>
              </a:defRPr>
            </a:lvl1pPr>
            <a:lvl2pPr marL="690542" indent="-233356">
              <a:spcBef>
                <a:spcPts val="1199"/>
              </a:spcBef>
              <a:buSzPct val="100000"/>
              <a:buFont typeface="Segoe UI" pitchFamily="34" charset="0"/>
              <a:buChar char="‐"/>
              <a:defRPr/>
            </a:lvl2pPr>
            <a:lvl3pPr marL="1147728" indent="-233356">
              <a:spcBef>
                <a:spcPts val="1199"/>
              </a:spcBef>
              <a:buFont typeface="Wingdings" pitchFamily="2" charset="2"/>
              <a:buChar char="§"/>
              <a:defRPr/>
            </a:lvl3pPr>
            <a:lvl4pPr marL="1600152" indent="-342891">
              <a:spcBef>
                <a:spcPts val="1199"/>
              </a:spcBef>
              <a:buFont typeface="+mj-lt"/>
              <a:buAutoNum type="arabicPeriod"/>
              <a:defRPr/>
            </a:lvl4pPr>
            <a:lvl5pPr marL="1946217" indent="-342891">
              <a:spcBef>
                <a:spcPts val="1199"/>
              </a:spcBef>
              <a:buFont typeface="+mj-lt"/>
              <a:buAutoNum type="alphaLcParenR"/>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2714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799">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1697063"/>
            <a:ext cx="10972800" cy="1902453"/>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164991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3612712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3">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0" y="-1"/>
            <a:ext cx="12436475" cy="6994525"/>
          </a:xfrm>
        </p:spPr>
        <p:txBody>
          <a:bodyPr/>
          <a:lstStyle>
            <a:lvl1pPr marL="0" indent="0">
              <a:buNone/>
              <a:defRPr/>
            </a:lvl1pPr>
          </a:lstStyle>
          <a:p>
            <a:r>
              <a:rPr lang="en-US"/>
              <a:t>Click icon to add picture</a:t>
            </a:r>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262937" y="832966"/>
            <a:ext cx="11910600" cy="5876623"/>
          </a:xfrm>
          <a:prstGeom prst="rect">
            <a:avLst/>
          </a:prstGeom>
          <a:noFill/>
          <a:ln>
            <a:noFill/>
          </a:ln>
        </p:spPr>
      </p:pic>
      <p:sp>
        <p:nvSpPr>
          <p:cNvPr id="5" name="Text Placeholder 4"/>
          <p:cNvSpPr>
            <a:spLocks noGrp="1"/>
          </p:cNvSpPr>
          <p:nvPr>
            <p:ph type="body" sz="quarter" idx="12" hasCustomPrompt="1"/>
          </p:nvPr>
        </p:nvSpPr>
        <p:spPr>
          <a:xfrm>
            <a:off x="276540" y="3954457"/>
            <a:ext cx="5197379" cy="1018969"/>
          </a:xfrm>
          <a:noFill/>
        </p:spPr>
        <p:txBody>
          <a:bodyPr lIns="182880" tIns="146304" rIns="182880" bIns="146304">
            <a:noAutofit/>
          </a:bodyPr>
          <a:lstStyle>
            <a:lvl1pPr marL="0" indent="0">
              <a:spcBef>
                <a:spcPts val="0"/>
              </a:spcBef>
              <a:buNone/>
              <a:defRPr sz="3600" spc="0" baseline="0">
                <a:gradFill>
                  <a:gsLst>
                    <a:gs pos="7965">
                      <a:schemeClr val="tx1"/>
                    </a:gs>
                    <a:gs pos="8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25677"/>
            <a:ext cx="5187450" cy="1828800"/>
          </a:xfrm>
          <a:noFill/>
        </p:spPr>
        <p:txBody>
          <a:bodyPr lIns="146304" tIns="91440" rIns="146304" bIns="91440" anchor="t" anchorCtr="0"/>
          <a:lstStyle>
            <a:lvl1pPr>
              <a:defRPr sz="6000" spc="-100" baseline="0">
                <a:gradFill>
                  <a:gsLst>
                    <a:gs pos="7965">
                      <a:schemeClr val="tx1"/>
                    </a:gs>
                    <a:gs pos="8000">
                      <a:schemeClr val="tx1"/>
                    </a:gs>
                  </a:gsLst>
                  <a:lin ang="5400000" scaled="0"/>
                </a:gradFill>
              </a:defRPr>
            </a:lvl1pPr>
          </a:lstStyle>
          <a:p>
            <a:r>
              <a:rPr lang="en-US" dirty="0"/>
              <a:t>Presentation title</a:t>
            </a:r>
          </a:p>
        </p:txBody>
      </p:sp>
      <p:pic>
        <p:nvPicPr>
          <p:cNvPr id="12" name="Picture 11"/>
          <p:cNvPicPr>
            <a:picLocks noChangeAspect="1"/>
          </p:cNvPicPr>
          <p:nvPr userDrawn="1"/>
        </p:nvPicPr>
        <p:blipFill rotWithShape="1">
          <a:blip r:embed="rId3">
            <a:extLst>
              <a:ext uri="{28A0092B-C50C-407E-A947-70E740481C1C}">
                <a14:useLocalDpi xmlns:a14="http://schemas.microsoft.com/office/drawing/2010/main"/>
              </a:ext>
            </a:extLst>
          </a:blip>
          <a:srcRect/>
          <a:stretch/>
        </p:blipFill>
        <p:spPr>
          <a:xfrm>
            <a:off x="2257797" y="328910"/>
            <a:ext cx="9915740" cy="6380679"/>
          </a:xfrm>
          <a:prstGeom prst="rect">
            <a:avLst/>
          </a:prstGeom>
          <a:noFill/>
          <a:ln>
            <a:noFill/>
          </a:ln>
        </p:spPr>
      </p:pic>
    </p:spTree>
    <p:extLst>
      <p:ext uri="{BB962C8B-B14F-4D97-AF65-F5344CB8AC3E}">
        <p14:creationId xmlns:p14="http://schemas.microsoft.com/office/powerpoint/2010/main" val="10930678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2">
    <p:bg bwMode="gray">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5"/>
          </p:nvPr>
        </p:nvSpPr>
        <p:spPr>
          <a:xfrm>
            <a:off x="0" y="-1"/>
            <a:ext cx="12436475" cy="6994525"/>
          </a:xfrm>
        </p:spPr>
        <p:txBody>
          <a:bodyPr/>
          <a:lstStyle>
            <a:lvl1pPr marL="0" indent="0">
              <a:buNone/>
              <a:defRPr/>
            </a:lvl1pPr>
          </a:lstStyle>
          <a:p>
            <a:r>
              <a:rPr lang="en-US"/>
              <a:t>Click icon to add picture</a:t>
            </a:r>
          </a:p>
        </p:txBody>
      </p:sp>
      <p:sp>
        <p:nvSpPr>
          <p:cNvPr id="2" name="Footer Placeholder 1"/>
          <p:cNvSpPr>
            <a:spLocks noGrp="1"/>
          </p:cNvSpPr>
          <p:nvPr>
            <p:ph type="ftr" sz="quarter" idx="13"/>
          </p:nvPr>
        </p:nvSpPr>
        <p:spPr/>
        <p:txBody>
          <a:bodyPr/>
          <a:lstStyle/>
          <a:p>
            <a:r>
              <a:rPr lang="en-US"/>
              <a:t>Microsoft Confidential</a:t>
            </a:r>
          </a:p>
        </p:txBody>
      </p:sp>
      <p:sp>
        <p:nvSpPr>
          <p:cNvPr id="3" name="Slide Number Placeholder 2"/>
          <p:cNvSpPr>
            <a:spLocks noGrp="1"/>
          </p:cNvSpPr>
          <p:nvPr>
            <p:ph type="sldNum" sz="quarter" idx="14"/>
          </p:nvPr>
        </p:nvSpPr>
        <p:spPr/>
        <p:txBody>
          <a:bodyPr/>
          <a:lstStyle/>
          <a:p>
            <a:fld id="{27258FFF-F925-446B-8502-81C933981705}" type="slidenum">
              <a:rPr lang="en-US" smtClean="0"/>
              <a:pPr/>
              <a:t>‹#›</a:t>
            </a:fld>
            <a:endParaRPr lang="en-US"/>
          </a:p>
        </p:txBody>
      </p:sp>
      <p:sp>
        <p:nvSpPr>
          <p:cNvPr id="7" name="Text Placeholder 4"/>
          <p:cNvSpPr>
            <a:spLocks noGrp="1"/>
          </p:cNvSpPr>
          <p:nvPr>
            <p:ph type="body" sz="quarter" idx="12" hasCustomPrompt="1"/>
          </p:nvPr>
        </p:nvSpPr>
        <p:spPr>
          <a:xfrm>
            <a:off x="276540" y="3954457"/>
            <a:ext cx="5197379" cy="1018969"/>
          </a:xfrm>
          <a:noFill/>
        </p:spPr>
        <p:txBody>
          <a:bodyPr lIns="182880" tIns="146304" rIns="182880" bIns="146304">
            <a:noAutofit/>
          </a:bodyPr>
          <a:lstStyle>
            <a:lvl1pPr marL="0" indent="0">
              <a:spcBef>
                <a:spcPts val="0"/>
              </a:spcBef>
              <a:buNone/>
              <a:defRPr sz="3600" spc="0" baseline="0">
                <a:gradFill>
                  <a:gsLst>
                    <a:gs pos="7965">
                      <a:schemeClr val="tx1"/>
                    </a:gs>
                    <a:gs pos="8000">
                      <a:schemeClr val="tx1"/>
                    </a:gs>
                  </a:gsLst>
                  <a:lin ang="5400000" scaled="0"/>
                </a:gradFill>
                <a:latin typeface="+mj-lt"/>
              </a:defRPr>
            </a:lvl1pPr>
          </a:lstStyle>
          <a:p>
            <a:pPr lvl="0"/>
            <a:r>
              <a:rPr lang="en-US" dirty="0"/>
              <a:t>Speaker Name</a:t>
            </a:r>
          </a:p>
        </p:txBody>
      </p:sp>
      <p:sp>
        <p:nvSpPr>
          <p:cNvPr id="8" name="Title 1"/>
          <p:cNvSpPr>
            <a:spLocks noGrp="1"/>
          </p:cNvSpPr>
          <p:nvPr>
            <p:ph type="title" hasCustomPrompt="1"/>
          </p:nvPr>
        </p:nvSpPr>
        <p:spPr>
          <a:xfrm>
            <a:off x="274703" y="2125677"/>
            <a:ext cx="5187450" cy="1828800"/>
          </a:xfrm>
          <a:noFill/>
        </p:spPr>
        <p:txBody>
          <a:bodyPr lIns="146304" tIns="91440" rIns="146304" bIns="91440" anchor="t" anchorCtr="0"/>
          <a:lstStyle>
            <a:lvl1pPr>
              <a:defRPr sz="6000" spc="-100" baseline="0">
                <a:gradFill>
                  <a:gsLst>
                    <a:gs pos="7965">
                      <a:schemeClr val="tx1"/>
                    </a:gs>
                    <a:gs pos="8000">
                      <a:schemeClr val="tx1"/>
                    </a:gs>
                  </a:gsLst>
                  <a:lin ang="5400000" scaled="0"/>
                </a:gradFill>
              </a:defRPr>
            </a:lvl1pPr>
          </a:lstStyle>
          <a:p>
            <a:r>
              <a:rPr lang="en-US" dirty="0"/>
              <a:t>Presentation title</a:t>
            </a:r>
          </a:p>
        </p:txBody>
      </p:sp>
    </p:spTree>
    <p:extLst>
      <p:ext uri="{BB962C8B-B14F-4D97-AF65-F5344CB8AC3E}">
        <p14:creationId xmlns:p14="http://schemas.microsoft.com/office/powerpoint/2010/main" val="42290249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82396" y="4494631"/>
            <a:ext cx="10571004" cy="1389190"/>
          </a:xfrm>
        </p:spPr>
        <p:txBody>
          <a:bodyPr anchor="t"/>
          <a:lstStyle>
            <a:lvl1pPr algn="l">
              <a:defRPr sz="4900" b="1" cap="all"/>
            </a:lvl1pPr>
          </a:lstStyle>
          <a:p>
            <a:r>
              <a:rPr lang="en-US"/>
              <a:t>Click to edit Master title style</a:t>
            </a:r>
          </a:p>
        </p:txBody>
      </p:sp>
      <p:sp>
        <p:nvSpPr>
          <p:cNvPr id="3" name="Text Placeholder 2"/>
          <p:cNvSpPr>
            <a:spLocks noGrp="1"/>
          </p:cNvSpPr>
          <p:nvPr>
            <p:ph type="body" idx="1"/>
          </p:nvPr>
        </p:nvSpPr>
        <p:spPr>
          <a:xfrm>
            <a:off x="982396" y="2964579"/>
            <a:ext cx="10571004" cy="1530052"/>
          </a:xfrm>
        </p:spPr>
        <p:txBody>
          <a:bodyPr anchor="b"/>
          <a:lstStyle>
            <a:lvl1pPr marL="0" indent="0">
              <a:buNone/>
              <a:defRPr sz="2400">
                <a:solidFill>
                  <a:schemeClr val="tx1">
                    <a:tint val="75000"/>
                  </a:schemeClr>
                </a:solidFill>
              </a:defRPr>
            </a:lvl1pPr>
            <a:lvl2pPr marL="555132" indent="0">
              <a:buNone/>
              <a:defRPr sz="2200">
                <a:solidFill>
                  <a:schemeClr val="tx1">
                    <a:tint val="75000"/>
                  </a:schemeClr>
                </a:solidFill>
              </a:defRPr>
            </a:lvl2pPr>
            <a:lvl3pPr marL="1110264" indent="0">
              <a:buNone/>
              <a:defRPr sz="1900">
                <a:solidFill>
                  <a:schemeClr val="tx1">
                    <a:tint val="75000"/>
                  </a:schemeClr>
                </a:solidFill>
              </a:defRPr>
            </a:lvl3pPr>
            <a:lvl4pPr marL="1665397" indent="0">
              <a:buNone/>
              <a:defRPr sz="1700">
                <a:solidFill>
                  <a:schemeClr val="tx1">
                    <a:tint val="75000"/>
                  </a:schemeClr>
                </a:solidFill>
              </a:defRPr>
            </a:lvl4pPr>
            <a:lvl5pPr marL="2220529" indent="0">
              <a:buNone/>
              <a:defRPr sz="1700">
                <a:solidFill>
                  <a:schemeClr val="tx1">
                    <a:tint val="75000"/>
                  </a:schemeClr>
                </a:solidFill>
              </a:defRPr>
            </a:lvl5pPr>
            <a:lvl6pPr marL="2775661" indent="0">
              <a:buNone/>
              <a:defRPr sz="1700">
                <a:solidFill>
                  <a:schemeClr val="tx1">
                    <a:tint val="75000"/>
                  </a:schemeClr>
                </a:solidFill>
              </a:defRPr>
            </a:lvl6pPr>
            <a:lvl7pPr marL="3330793" indent="0">
              <a:buNone/>
              <a:defRPr sz="1700">
                <a:solidFill>
                  <a:schemeClr val="tx1">
                    <a:tint val="75000"/>
                  </a:schemeClr>
                </a:solidFill>
              </a:defRPr>
            </a:lvl7pPr>
            <a:lvl8pPr marL="3885926" indent="0">
              <a:buNone/>
              <a:defRPr sz="1700">
                <a:solidFill>
                  <a:schemeClr val="tx1">
                    <a:tint val="75000"/>
                  </a:schemeClr>
                </a:solidFill>
              </a:defRPr>
            </a:lvl8pPr>
            <a:lvl9pPr marL="4441058" indent="0">
              <a:buNone/>
              <a:defRPr sz="1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71FD52-B742-447B-9FE1-0A65E6E6E7B6}" type="datetimeFigureOut">
              <a:rPr lang="en-US" smtClean="0"/>
              <a:t>3/2/2017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8940900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4">
    <p:bg bwMode="gray">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3"/>
          </p:nvPr>
        </p:nvSpPr>
        <p:spPr>
          <a:xfrm>
            <a:off x="0" y="-1"/>
            <a:ext cx="12436475" cy="6994525"/>
          </a:xfrm>
        </p:spPr>
        <p:txBody>
          <a:bodyPr/>
          <a:lstStyle>
            <a:lvl1pPr marL="0" indent="0">
              <a:buNone/>
              <a:defRPr/>
            </a:lvl1pPr>
          </a:lstStyle>
          <a:p>
            <a:r>
              <a:rPr lang="en-US"/>
              <a:t>Click icon to add picture</a:t>
            </a:r>
          </a:p>
        </p:txBody>
      </p:sp>
      <p:sp>
        <p:nvSpPr>
          <p:cNvPr id="5" name="Text Placeholder 4"/>
          <p:cNvSpPr>
            <a:spLocks noGrp="1"/>
          </p:cNvSpPr>
          <p:nvPr>
            <p:ph type="body" sz="quarter" idx="12" hasCustomPrompt="1"/>
          </p:nvPr>
        </p:nvSpPr>
        <p:spPr>
          <a:xfrm>
            <a:off x="276541" y="2125663"/>
            <a:ext cx="5484498" cy="1828806"/>
          </a:xfrm>
          <a:noFill/>
        </p:spPr>
        <p:txBody>
          <a:bodyPr lIns="182880" tIns="146304" rIns="182880" bIns="146304">
            <a:noAutofit/>
          </a:bodyPr>
          <a:lstStyle>
            <a:lvl1pPr marL="0" indent="0">
              <a:spcBef>
                <a:spcPts val="0"/>
              </a:spcBef>
              <a:buNone/>
              <a:defRPr sz="3600" spc="0" baseline="0">
                <a:gradFill>
                  <a:gsLst>
                    <a:gs pos="46903">
                      <a:srgbClr val="FFFFFF"/>
                    </a:gs>
                    <a:gs pos="83000">
                      <a:srgbClr val="FFFFFF"/>
                    </a:gs>
                  </a:gsLst>
                  <a:lin ang="5400000" scaled="1"/>
                </a:gradFill>
                <a:latin typeface="+mj-lt"/>
              </a:defRPr>
            </a:lvl1pPr>
          </a:lstStyle>
          <a:p>
            <a:pPr lvl="0"/>
            <a:r>
              <a:rPr lang="en-US" dirty="0"/>
              <a:t>Speaker Name</a:t>
            </a:r>
          </a:p>
        </p:txBody>
      </p:sp>
      <p:sp>
        <p:nvSpPr>
          <p:cNvPr id="9" name="Title 1"/>
          <p:cNvSpPr>
            <a:spLocks noGrp="1"/>
          </p:cNvSpPr>
          <p:nvPr>
            <p:ph type="title" hasCustomPrompt="1"/>
          </p:nvPr>
        </p:nvSpPr>
        <p:spPr>
          <a:xfrm>
            <a:off x="274703" y="296863"/>
            <a:ext cx="5486335" cy="1828800"/>
          </a:xfrm>
          <a:noFill/>
        </p:spPr>
        <p:txBody>
          <a:bodyPr lIns="146304" tIns="91440" rIns="146304" bIns="91440" anchor="t" anchorCtr="0"/>
          <a:lstStyle>
            <a:lvl1pPr>
              <a:defRPr sz="6000" spc="-100" baseline="0">
                <a:gradFill>
                  <a:gsLst>
                    <a:gs pos="46903">
                      <a:srgbClr val="FFFFFF"/>
                    </a:gs>
                    <a:gs pos="83000">
                      <a:srgbClr val="FFFFFF"/>
                    </a:gs>
                  </a:gsLst>
                  <a:lin ang="5400000" scaled="1"/>
                </a:gradFill>
              </a:defRPr>
            </a:lvl1pPr>
          </a:lstStyle>
          <a:p>
            <a:r>
              <a:rPr lang="en-US" dirty="0"/>
              <a:t>Presentation title</a:t>
            </a:r>
          </a:p>
        </p:txBody>
      </p:sp>
    </p:spTree>
    <p:extLst>
      <p:ext uri="{BB962C8B-B14F-4D97-AF65-F5344CB8AC3E}">
        <p14:creationId xmlns:p14="http://schemas.microsoft.com/office/powerpoint/2010/main" val="2463426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ll Quote 1">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12436475" cy="6994525"/>
          </a:xfrm>
        </p:spPr>
        <p:txBody>
          <a:bodyPr/>
          <a:lstStyle>
            <a:lvl1pPr marL="0" indent="0">
              <a:buNone/>
              <a:defRPr/>
            </a:lvl1pPr>
          </a:lstStyle>
          <a:p>
            <a:r>
              <a:rPr lang="en-US"/>
              <a:t>Click icon to add picture</a:t>
            </a:r>
          </a:p>
        </p:txBody>
      </p:sp>
      <p:sp>
        <p:nvSpPr>
          <p:cNvPr id="9" name="Title 1"/>
          <p:cNvSpPr>
            <a:spLocks noGrp="1"/>
          </p:cNvSpPr>
          <p:nvPr>
            <p:ph type="title" hasCustomPrompt="1"/>
          </p:nvPr>
        </p:nvSpPr>
        <p:spPr>
          <a:xfrm>
            <a:off x="274703" y="2125663"/>
            <a:ext cx="5486335" cy="3657600"/>
          </a:xfrm>
          <a:noFill/>
        </p:spPr>
        <p:txBody>
          <a:bodyPr lIns="146304" tIns="91440" rIns="146304" bIns="91440" anchor="t" anchorCtr="0"/>
          <a:lstStyle>
            <a:lvl1pPr>
              <a:defRPr sz="6000" spc="-100" baseline="0">
                <a:gradFill>
                  <a:gsLst>
                    <a:gs pos="46903">
                      <a:schemeClr val="tx1"/>
                    </a:gs>
                    <a:gs pos="83000">
                      <a:schemeClr val="tx1"/>
                    </a:gs>
                  </a:gsLst>
                  <a:lin ang="5400000" scaled="1"/>
                </a:gradFill>
              </a:defRPr>
            </a:lvl1pPr>
          </a:lstStyle>
          <a:p>
            <a:r>
              <a:rPr lang="en-US" dirty="0"/>
              <a:t>Pull quote</a:t>
            </a:r>
          </a:p>
        </p:txBody>
      </p:sp>
    </p:spTree>
    <p:extLst>
      <p:ext uri="{BB962C8B-B14F-4D97-AF65-F5344CB8AC3E}">
        <p14:creationId xmlns:p14="http://schemas.microsoft.com/office/powerpoint/2010/main" val="27415626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11887518" cy="3200365"/>
          </a:xfrm>
        </p:spPr>
        <p:txBody>
          <a:bodyPr/>
          <a:lstStyle>
            <a:lvl1pPr>
              <a:defRPr sz="5800">
                <a:gradFill>
                  <a:gsLst>
                    <a:gs pos="6195">
                      <a:schemeClr val="tx1"/>
                    </a:gs>
                    <a:gs pos="39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3954463"/>
            <a:ext cx="5486400" cy="2743200"/>
          </a:xfrm>
        </p:spPr>
        <p:txBody>
          <a:bodyPr/>
          <a:lstStyle>
            <a:lvl1pPr marL="0" indent="0">
              <a:buNone/>
              <a:defRPr sz="1600">
                <a:gradFill>
                  <a:gsLst>
                    <a:gs pos="1250">
                      <a:schemeClr val="tx1"/>
                    </a:gs>
                    <a:gs pos="100000">
                      <a:schemeClr val="tx1"/>
                    </a:gs>
                  </a:gsLst>
                  <a:lin ang="5400000" scaled="0"/>
                </a:gradFill>
                <a:latin typeface="+mn-lt"/>
              </a:defRPr>
            </a:lvl1pPr>
            <a:lvl2pPr>
              <a:defRPr sz="1600"/>
            </a:lvl2pPr>
            <a:lvl3pPr>
              <a:defRPr sz="1600"/>
            </a:lvl3pPr>
            <a:lvl4pPr>
              <a:defRPr sz="1600"/>
            </a:lvl4pPr>
            <a:lvl5pPr marL="1028700" indent="0">
              <a:buNone/>
              <a:defRPr sz="1600"/>
            </a:lvl5pPr>
          </a:lstStyle>
          <a:p>
            <a:pPr lvl="0"/>
            <a:r>
              <a:rPr lang="en-US"/>
              <a:t>Click to edit Master text styles</a:t>
            </a:r>
          </a:p>
        </p:txBody>
      </p:sp>
    </p:spTree>
    <p:extLst>
      <p:ext uri="{BB962C8B-B14F-4D97-AF65-F5344CB8AC3E}">
        <p14:creationId xmlns:p14="http://schemas.microsoft.com/office/powerpoint/2010/main" val="174512238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46518740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39971457"/>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hoto &amp; Content Only">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1"/>
            <a:ext cx="6002338" cy="6994525"/>
          </a:xfrm>
        </p:spPr>
        <p:txBody>
          <a:bodyPr/>
          <a:lstStyle>
            <a:lvl1pPr marL="0" indent="0">
              <a:buNone/>
              <a:defRPr/>
            </a:lvl1pPr>
          </a:lstStyle>
          <a:p>
            <a:r>
              <a:rPr lang="en-US"/>
              <a:t>Click icon to add picture</a:t>
            </a:r>
            <a:endParaRPr lang="en-US" dirty="0"/>
          </a:p>
        </p:txBody>
      </p:sp>
      <p:sp>
        <p:nvSpPr>
          <p:cNvPr id="6" name="Content Placeholder 5"/>
          <p:cNvSpPr>
            <a:spLocks noGrp="1"/>
          </p:cNvSpPr>
          <p:nvPr>
            <p:ph sz="quarter" idx="10"/>
          </p:nvPr>
        </p:nvSpPr>
        <p:spPr>
          <a:xfrm>
            <a:off x="5761038" y="1211263"/>
            <a:ext cx="6400800" cy="600164"/>
          </a:xfrm>
        </p:spPr>
        <p:txBody>
          <a:bodyPr/>
          <a:lstStyle>
            <a:lvl1pPr marL="0" indent="0">
              <a:buNone/>
              <a:defRPr sz="3000"/>
            </a:lvl1pPr>
          </a:lstStyle>
          <a:p>
            <a:pPr lvl="0"/>
            <a:r>
              <a:rPr lang="en-US"/>
              <a:t>Click to edit Master text styles</a:t>
            </a:r>
          </a:p>
        </p:txBody>
      </p:sp>
    </p:spTree>
    <p:extLst>
      <p:ext uri="{BB962C8B-B14F-4D97-AF65-F5344CB8AC3E}">
        <p14:creationId xmlns:p14="http://schemas.microsoft.com/office/powerpoint/2010/main" val="42399439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84412646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mall Title &amp; Conten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endParaRPr lang="en-US" dirty="0"/>
          </a:p>
        </p:txBody>
      </p:sp>
      <p:sp>
        <p:nvSpPr>
          <p:cNvPr id="4" name="Content Placeholder 3"/>
          <p:cNvSpPr>
            <a:spLocks noGrp="1"/>
          </p:cNvSpPr>
          <p:nvPr>
            <p:ph sz="quarter" idx="10"/>
          </p:nvPr>
        </p:nvSpPr>
        <p:spPr>
          <a:xfrm>
            <a:off x="274638" y="1697038"/>
            <a:ext cx="9144000" cy="683264"/>
          </a:xfrm>
        </p:spPr>
        <p:txBody>
          <a:bodyPr/>
          <a:lstStyle>
            <a:lvl1pPr marL="0" indent="0">
              <a:buNone/>
              <a:defRPr sz="36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35533582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box">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4" name="Content Placeholder 3"/>
          <p:cNvSpPr>
            <a:spLocks noGrp="1"/>
          </p:cNvSpPr>
          <p:nvPr>
            <p:ph sz="quarter" idx="10"/>
          </p:nvPr>
        </p:nvSpPr>
        <p:spPr>
          <a:xfrm>
            <a:off x="274638" y="1697062"/>
            <a:ext cx="3657600" cy="433965"/>
          </a:xfrm>
        </p:spPr>
        <p:txBody>
          <a:bodyPr/>
          <a:lstStyle>
            <a:lvl1pPr marL="0" indent="0">
              <a:buNone/>
              <a:defRPr sz="1800">
                <a:latin typeface="+mn-lt"/>
              </a:defRPr>
            </a:lvl1pPr>
            <a:lvl2pPr>
              <a:defRPr sz="1800"/>
            </a:lvl2pPr>
            <a:lvl3pPr>
              <a:defRPr sz="1800"/>
            </a:lvl3pPr>
            <a:lvl4pPr>
              <a:defRPr sz="1800"/>
            </a:lvl4pPr>
            <a:lvl5pPr>
              <a:defRPr sz="1800"/>
            </a:lvl5pPr>
          </a:lstStyle>
          <a:p>
            <a:pPr lvl="0"/>
            <a:r>
              <a:rPr lang="en-US"/>
              <a:t>Click to edit Master text styles</a:t>
            </a:r>
          </a:p>
        </p:txBody>
      </p:sp>
    </p:spTree>
    <p:extLst>
      <p:ext uri="{BB962C8B-B14F-4D97-AF65-F5344CB8AC3E}">
        <p14:creationId xmlns:p14="http://schemas.microsoft.com/office/powerpoint/2010/main" val="1641112939"/>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photo">
    <p:bg bwMode="ltGray">
      <p:bgRef idx="1001">
        <a:schemeClr val="bg1"/>
      </p:bgRef>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2436475" cy="6994525"/>
          </a:xfrm>
        </p:spPr>
        <p:txBody>
          <a:bodyPr/>
          <a:lstStyle/>
          <a:p>
            <a:r>
              <a:rPr lang="en-US"/>
              <a:t>Click icon to add picture</a:t>
            </a:r>
            <a:endParaRPr lang="en-US" dirty="0"/>
          </a:p>
        </p:txBody>
      </p:sp>
      <p:sp>
        <p:nvSpPr>
          <p:cNvPr id="2" name="Title 1"/>
          <p:cNvSpPr>
            <a:spLocks noGrp="1"/>
          </p:cNvSpPr>
          <p:nvPr>
            <p:ph type="title"/>
          </p:nvPr>
        </p:nvSpPr>
        <p:spPr/>
        <p:txBody>
          <a:bodyPr/>
          <a:lstStyle>
            <a:lvl1pPr>
              <a:defRPr sz="4800">
                <a:gradFill>
                  <a:gsLst>
                    <a:gs pos="69027">
                      <a:schemeClr val="tx1"/>
                    </a:gs>
                    <a:gs pos="22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0729814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46371" y="1664438"/>
            <a:ext cx="7507227" cy="4708352"/>
          </a:xfrm>
        </p:spPr>
        <p:txBody>
          <a:bodyPr/>
          <a:lstStyle>
            <a:lvl1pPr>
              <a:defRPr sz="3400"/>
            </a:lvl1pPr>
            <a:lvl2pPr>
              <a:defRPr sz="29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560873" y="1664438"/>
            <a:ext cx="7507226" cy="4708352"/>
          </a:xfrm>
        </p:spPr>
        <p:txBody>
          <a:bodyPr/>
          <a:lstStyle>
            <a:lvl1pPr>
              <a:defRPr sz="3400"/>
            </a:lvl1pPr>
            <a:lvl2pPr>
              <a:defRPr sz="29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71FD52-B742-447B-9FE1-0A65E6E6E7B6}" type="datetimeFigureOut">
              <a:rPr lang="en-US" smtClean="0"/>
              <a:t>3/2/2017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213264876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mall 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endParaRPr lang="en-US" dirty="0"/>
          </a:p>
        </p:txBody>
      </p:sp>
    </p:spTree>
    <p:extLst>
      <p:ext uri="{BB962C8B-B14F-4D97-AF65-F5344CB8AC3E}">
        <p14:creationId xmlns:p14="http://schemas.microsoft.com/office/powerpoint/2010/main" val="121423379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602717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63pt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2" y="264964"/>
            <a:ext cx="9143998" cy="1097302"/>
          </a:xfrm>
        </p:spPr>
        <p:txBody>
          <a:bodyPr lIns="146304" tIns="91440" rIns="146304" bIns="91440"/>
          <a:lstStyle>
            <a:lvl1pPr>
              <a:lnSpc>
                <a:spcPts val="6299"/>
              </a:lnSpc>
              <a:defRPr sz="5800" baseline="0">
                <a:solidFill>
                  <a:schemeClr val="accent2"/>
                </a:solidFill>
              </a:defRPr>
            </a:lvl1pPr>
          </a:lstStyle>
          <a:p>
            <a:r>
              <a:rPr lang="en-US"/>
              <a:t>Lorem ipsum dolor sit.</a:t>
            </a:r>
          </a:p>
        </p:txBody>
      </p:sp>
      <p:sp>
        <p:nvSpPr>
          <p:cNvPr id="3" name="Footer Placeholder 2"/>
          <p:cNvSpPr>
            <a:spLocks noGrp="1"/>
          </p:cNvSpPr>
          <p:nvPr>
            <p:ph type="ftr" sz="quarter" idx="10"/>
          </p:nvPr>
        </p:nvSpPr>
        <p:spPr>
          <a:xfrm>
            <a:off x="457200" y="6565391"/>
            <a:ext cx="3937000" cy="137160"/>
          </a:xfrm>
          <a:prstGeom prst="rect">
            <a:avLst/>
          </a:prstGeom>
        </p:spPr>
        <p:txBody>
          <a:bodyPr/>
          <a:lstStyle/>
          <a:p>
            <a:r>
              <a:rPr lang="en-US" dirty="0"/>
              <a:t>Microsoft Confidential</a:t>
            </a:r>
          </a:p>
        </p:txBody>
      </p:sp>
      <p:sp>
        <p:nvSpPr>
          <p:cNvPr id="4" name="Slide Number Placeholder 3"/>
          <p:cNvSpPr>
            <a:spLocks noGrp="1"/>
          </p:cNvSpPr>
          <p:nvPr>
            <p:ph type="sldNum" sz="quarter" idx="11"/>
          </p:nvPr>
        </p:nvSpPr>
        <p:spPr>
          <a:xfrm>
            <a:off x="11595105" y="6565391"/>
            <a:ext cx="566737" cy="137160"/>
          </a:xfrm>
          <a:prstGeom prst="rect">
            <a:avLst/>
          </a:prstGeom>
        </p:spPr>
        <p:txBody>
          <a:bodyPr/>
          <a:lstStyle/>
          <a:p>
            <a:fld id="{27258FFF-F925-446B-8502-81C933981705}" type="slidenum">
              <a:rPr lang="en-US" smtClean="0"/>
              <a:pPr/>
              <a:t>‹#›</a:t>
            </a:fld>
            <a:endParaRPr lang="en-US" dirty="0"/>
          </a:p>
        </p:txBody>
      </p:sp>
    </p:spTree>
    <p:extLst>
      <p:ext uri="{BB962C8B-B14F-4D97-AF65-F5344CB8AC3E}">
        <p14:creationId xmlns:p14="http://schemas.microsoft.com/office/powerpoint/2010/main" val="265698508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1" y="6565392"/>
            <a:ext cx="3937000" cy="137160"/>
          </a:xfrm>
          <a:prstGeom prst="rect">
            <a:avLst/>
          </a:prstGeom>
        </p:spPr>
        <p:txBody>
          <a:bodyPr/>
          <a:lstStyle/>
          <a:p>
            <a:r>
              <a:rPr>
                <a:solidFill>
                  <a:srgbClr val="505050"/>
                </a:solidFill>
              </a:rPr>
              <a:t>Microsoft Confidential</a:t>
            </a:r>
          </a:p>
        </p:txBody>
      </p:sp>
      <p:sp>
        <p:nvSpPr>
          <p:cNvPr id="3" name="Slide Number Placeholder 2"/>
          <p:cNvSpPr>
            <a:spLocks noGrp="1"/>
          </p:cNvSpPr>
          <p:nvPr>
            <p:ph type="sldNum" sz="quarter" idx="11"/>
          </p:nvPr>
        </p:nvSpPr>
        <p:spPr/>
        <p:txBody>
          <a:bodyPr/>
          <a:lstStyle/>
          <a:p>
            <a:fld id="{27258FFF-F925-446B-8502-81C933981705}" type="slidenum">
              <a:rPr>
                <a:solidFill>
                  <a:srgbClr val="505050"/>
                </a:solidFill>
              </a:rPr>
              <a:pPr/>
              <a:t>‹#›</a:t>
            </a:fld>
            <a:endParaRPr>
              <a:solidFill>
                <a:srgbClr val="505050"/>
              </a:solidFill>
            </a:endParaRPr>
          </a:p>
        </p:txBody>
      </p:sp>
    </p:spTree>
    <p:extLst>
      <p:ext uri="{BB962C8B-B14F-4D97-AF65-F5344CB8AC3E}">
        <p14:creationId xmlns:p14="http://schemas.microsoft.com/office/powerpoint/2010/main" val="194983084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5" name="Footer Placeholder 3"/>
          <p:cNvSpPr>
            <a:spLocks noGrp="1"/>
          </p:cNvSpPr>
          <p:nvPr>
            <p:ph type="ftr" sz="quarter" idx="12"/>
          </p:nvPr>
        </p:nvSpPr>
        <p:spPr>
          <a:xfrm>
            <a:off x="283025" y="6611864"/>
            <a:ext cx="7002012" cy="438005"/>
          </a:xfrm>
          <a:prstGeom prst="rect">
            <a:avLst/>
          </a:prstGeom>
        </p:spPr>
        <p:txBody>
          <a:bodyPr/>
          <a:lstStyle>
            <a:lvl1pPr>
              <a:defRPr sz="1100"/>
            </a:lvl1pPr>
          </a:lstStyle>
          <a:p>
            <a:r>
              <a:rPr lang="en-US" dirty="0">
                <a:gradFill>
                  <a:gsLst>
                    <a:gs pos="0">
                      <a:srgbClr val="505050"/>
                    </a:gs>
                    <a:gs pos="100000">
                      <a:srgbClr val="505050"/>
                    </a:gs>
                  </a:gsLst>
                  <a:lin ang="5400000" scaled="0"/>
                </a:gradFill>
              </a:rPr>
              <a:t>Microsoft Confidential: subject to Non-Disclosure Agreement (NDA)</a:t>
            </a:r>
          </a:p>
        </p:txBody>
      </p:sp>
      <p:sp>
        <p:nvSpPr>
          <p:cNvPr id="6" name="Title 1"/>
          <p:cNvSpPr>
            <a:spLocks noGrp="1"/>
          </p:cNvSpPr>
          <p:nvPr>
            <p:ph type="title"/>
          </p:nvPr>
        </p:nvSpPr>
        <p:spPr>
          <a:xfrm>
            <a:off x="274639" y="371474"/>
            <a:ext cx="11889564" cy="763588"/>
          </a:xfrm>
        </p:spPr>
        <p:txBody>
          <a:bodyPr/>
          <a:lstStyle>
            <a:lvl1pPr>
              <a:defRPr sz="4400"/>
            </a:lvl1pPr>
          </a:lstStyle>
          <a:p>
            <a:r>
              <a:rPr lang="en-US" dirty="0"/>
              <a:t>Click to edit Master title style</a:t>
            </a:r>
          </a:p>
        </p:txBody>
      </p:sp>
      <p:sp>
        <p:nvSpPr>
          <p:cNvPr id="7" name="Text Placeholder 3"/>
          <p:cNvSpPr>
            <a:spLocks noGrp="1"/>
          </p:cNvSpPr>
          <p:nvPr>
            <p:ph type="body" sz="quarter" idx="11"/>
          </p:nvPr>
        </p:nvSpPr>
        <p:spPr>
          <a:xfrm>
            <a:off x="274639" y="1028692"/>
            <a:ext cx="11889564" cy="1858970"/>
          </a:xfrm>
        </p:spPr>
        <p:txBody>
          <a:bodyPr/>
          <a:lstStyle>
            <a:lvl1pPr marL="0" indent="0">
              <a:buNone/>
              <a:defRPr sz="2800">
                <a:solidFill>
                  <a:schemeClr val="accent2"/>
                </a:soli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915571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228174"/>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95873648"/>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9" y="1668463"/>
            <a:ext cx="8778210" cy="5029200"/>
          </a:xfrm>
        </p:spPr>
        <p:txBody>
          <a:bodyPr wrap="square">
            <a:no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3944"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229128691"/>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9" y="2125664"/>
            <a:ext cx="10058399" cy="1828800"/>
          </a:xfrm>
        </p:spPr>
        <p:txBody>
          <a:bodyPr/>
          <a:lstStyle>
            <a:lvl1pPr>
              <a:defRPr sz="4799" baseline="0"/>
            </a:lvl1pPr>
          </a:lstStyle>
          <a:p>
            <a:r>
              <a:rPr lang="en-US"/>
              <a:t>Click to edit Master title style</a:t>
            </a:r>
            <a:endParaRPr lang="en-US" dirty="0"/>
          </a:p>
        </p:txBody>
      </p:sp>
    </p:spTree>
    <p:extLst>
      <p:ext uri="{BB962C8B-B14F-4D97-AF65-F5344CB8AC3E}">
        <p14:creationId xmlns:p14="http://schemas.microsoft.com/office/powerpoint/2010/main" val="142099040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816" indent="-342816">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3944"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414468577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59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1">
                <a:solidFill>
                  <a:srgbClr val="FFFFFF"/>
                </a:solidFill>
              </a:defRPr>
            </a:lvl2pPr>
            <a:lvl3pPr>
              <a:lnSpc>
                <a:spcPct val="100000"/>
              </a:lnSpc>
              <a:spcBef>
                <a:spcPts val="816"/>
              </a:spcBef>
              <a:defRPr sz="1901">
                <a:solidFill>
                  <a:srgbClr val="FFFFFF"/>
                </a:solidFill>
              </a:defRPr>
            </a:lvl3pPr>
            <a:lvl4pPr>
              <a:lnSpc>
                <a:spcPct val="100000"/>
              </a:lnSpc>
              <a:spcBef>
                <a:spcPts val="816"/>
              </a:spcBef>
              <a:defRPr sz="1901">
                <a:solidFill>
                  <a:srgbClr val="FFFFFF"/>
                </a:solidFill>
              </a:defRPr>
            </a:lvl4pPr>
            <a:lvl5pPr>
              <a:lnSpc>
                <a:spcPct val="100000"/>
              </a:lnSpc>
              <a:spcBef>
                <a:spcPts val="816"/>
              </a:spcBef>
              <a:defRPr sz="1901">
                <a:solidFill>
                  <a:srgbClr val="FFFFFF"/>
                </a:solidFill>
              </a:defRPr>
            </a:lvl5pPr>
          </a:lstStyle>
          <a:p>
            <a:pPr marL="0" lvl="0" indent="0" algn="l" defTabSz="913944"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74641"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99"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2962"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09540381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1824" y="280105"/>
            <a:ext cx="11192828" cy="1165754"/>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21824" y="1565673"/>
            <a:ext cx="5494936" cy="652498"/>
          </a:xfrm>
        </p:spPr>
        <p:txBody>
          <a:bodyPr anchor="b"/>
          <a:lstStyle>
            <a:lvl1pPr marL="0" indent="0">
              <a:buNone/>
              <a:defRPr sz="2900" b="1"/>
            </a:lvl1pPr>
            <a:lvl2pPr marL="555132" indent="0">
              <a:buNone/>
              <a:defRPr sz="2400" b="1"/>
            </a:lvl2pPr>
            <a:lvl3pPr marL="1110264" indent="0">
              <a:buNone/>
              <a:defRPr sz="2200" b="1"/>
            </a:lvl3pPr>
            <a:lvl4pPr marL="1665397" indent="0">
              <a:buNone/>
              <a:defRPr sz="1900" b="1"/>
            </a:lvl4pPr>
            <a:lvl5pPr marL="2220529" indent="0">
              <a:buNone/>
              <a:defRPr sz="1900" b="1"/>
            </a:lvl5pPr>
            <a:lvl6pPr marL="2775661" indent="0">
              <a:buNone/>
              <a:defRPr sz="1900" b="1"/>
            </a:lvl6pPr>
            <a:lvl7pPr marL="3330793" indent="0">
              <a:buNone/>
              <a:defRPr sz="1900" b="1"/>
            </a:lvl7pPr>
            <a:lvl8pPr marL="3885926" indent="0">
              <a:buNone/>
              <a:defRPr sz="1900" b="1"/>
            </a:lvl8pPr>
            <a:lvl9pPr marL="4441058" indent="0">
              <a:buNone/>
              <a:defRPr sz="1900" b="1"/>
            </a:lvl9pPr>
          </a:lstStyle>
          <a:p>
            <a:pPr lvl="0"/>
            <a:r>
              <a:rPr lang="en-US"/>
              <a:t>Click to edit Master text styles</a:t>
            </a:r>
          </a:p>
        </p:txBody>
      </p:sp>
      <p:sp>
        <p:nvSpPr>
          <p:cNvPr id="4" name="Content Placeholder 3"/>
          <p:cNvSpPr>
            <a:spLocks noGrp="1"/>
          </p:cNvSpPr>
          <p:nvPr>
            <p:ph sz="half" idx="2"/>
          </p:nvPr>
        </p:nvSpPr>
        <p:spPr>
          <a:xfrm>
            <a:off x="621824" y="2218171"/>
            <a:ext cx="5494936" cy="4029948"/>
          </a:xfrm>
        </p:spPr>
        <p:txBody>
          <a:bodyPr/>
          <a:lstStyle>
            <a:lvl1pPr>
              <a:defRPr sz="2900"/>
            </a:lvl1pPr>
            <a:lvl2pPr>
              <a:defRPr sz="2400"/>
            </a:lvl2pPr>
            <a:lvl3pPr>
              <a:defRPr sz="2200"/>
            </a:lvl3pPr>
            <a:lvl4pPr>
              <a:defRPr sz="1900"/>
            </a:lvl4pPr>
            <a:lvl5pPr>
              <a:defRPr sz="1900"/>
            </a:lvl5pPr>
            <a:lvl6pPr>
              <a:defRPr sz="1900"/>
            </a:lvl6pPr>
            <a:lvl7pPr>
              <a:defRPr sz="1900"/>
            </a:lvl7pPr>
            <a:lvl8pPr>
              <a:defRPr sz="1900"/>
            </a:lvl8pPr>
            <a:lvl9pPr>
              <a:defRPr sz="1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7557" y="1565673"/>
            <a:ext cx="5497095" cy="652498"/>
          </a:xfrm>
        </p:spPr>
        <p:txBody>
          <a:bodyPr anchor="b"/>
          <a:lstStyle>
            <a:lvl1pPr marL="0" indent="0">
              <a:buNone/>
              <a:defRPr sz="2900" b="1"/>
            </a:lvl1pPr>
            <a:lvl2pPr marL="555132" indent="0">
              <a:buNone/>
              <a:defRPr sz="2400" b="1"/>
            </a:lvl2pPr>
            <a:lvl3pPr marL="1110264" indent="0">
              <a:buNone/>
              <a:defRPr sz="2200" b="1"/>
            </a:lvl3pPr>
            <a:lvl4pPr marL="1665397" indent="0">
              <a:buNone/>
              <a:defRPr sz="1900" b="1"/>
            </a:lvl4pPr>
            <a:lvl5pPr marL="2220529" indent="0">
              <a:buNone/>
              <a:defRPr sz="1900" b="1"/>
            </a:lvl5pPr>
            <a:lvl6pPr marL="2775661" indent="0">
              <a:buNone/>
              <a:defRPr sz="1900" b="1"/>
            </a:lvl6pPr>
            <a:lvl7pPr marL="3330793" indent="0">
              <a:buNone/>
              <a:defRPr sz="1900" b="1"/>
            </a:lvl7pPr>
            <a:lvl8pPr marL="3885926" indent="0">
              <a:buNone/>
              <a:defRPr sz="1900" b="1"/>
            </a:lvl8pPr>
            <a:lvl9pPr marL="4441058" indent="0">
              <a:buNone/>
              <a:defRPr sz="1900" b="1"/>
            </a:lvl9pPr>
          </a:lstStyle>
          <a:p>
            <a:pPr lvl="0"/>
            <a:r>
              <a:rPr lang="en-US"/>
              <a:t>Click to edit Master text styles</a:t>
            </a:r>
          </a:p>
        </p:txBody>
      </p:sp>
      <p:sp>
        <p:nvSpPr>
          <p:cNvPr id="6" name="Content Placeholder 5"/>
          <p:cNvSpPr>
            <a:spLocks noGrp="1"/>
          </p:cNvSpPr>
          <p:nvPr>
            <p:ph sz="quarter" idx="4"/>
          </p:nvPr>
        </p:nvSpPr>
        <p:spPr>
          <a:xfrm>
            <a:off x="6317557" y="2218171"/>
            <a:ext cx="5497095" cy="4029948"/>
          </a:xfrm>
        </p:spPr>
        <p:txBody>
          <a:bodyPr/>
          <a:lstStyle>
            <a:lvl1pPr>
              <a:defRPr sz="2900"/>
            </a:lvl1pPr>
            <a:lvl2pPr>
              <a:defRPr sz="2400"/>
            </a:lvl2pPr>
            <a:lvl3pPr>
              <a:defRPr sz="2200"/>
            </a:lvl3pPr>
            <a:lvl4pPr>
              <a:defRPr sz="1900"/>
            </a:lvl4pPr>
            <a:lvl5pPr>
              <a:defRPr sz="1900"/>
            </a:lvl5pPr>
            <a:lvl6pPr>
              <a:defRPr sz="1900"/>
            </a:lvl6pPr>
            <a:lvl7pPr>
              <a:defRPr sz="1900"/>
            </a:lvl7pPr>
            <a:lvl8pPr>
              <a:defRPr sz="1900"/>
            </a:lvl8pPr>
            <a:lvl9pPr>
              <a:defRPr sz="1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71FD52-B742-447B-9FE1-0A65E6E6E7B6}" type="datetimeFigureOut">
              <a:rPr lang="en-US" smtClean="0"/>
              <a:t>3/2/2017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106153082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vert="horz" wrap="square" lIns="182880" tIns="146304" rIns="182880" bIns="146304" rtlCol="0" anchor="ctr">
            <a:noAutofit/>
          </a:bodyPr>
          <a:lstStyle>
            <a:lvl1pPr marL="0" indent="0">
              <a:buNone/>
              <a:defRPr lang="en-US" sz="359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3944" rtl="0" eaLnBrk="1" latinLnBrk="0" hangingPunct="1">
              <a:spcBef>
                <a:spcPct val="20000"/>
              </a:spcBef>
              <a:spcAft>
                <a:spcPts val="1632"/>
              </a:spcAft>
            </a:pPr>
            <a:r>
              <a:rPr lang="en-US"/>
              <a:t>Click to edit Master text styles</a:t>
            </a:r>
          </a:p>
        </p:txBody>
      </p:sp>
      <p:sp>
        <p:nvSpPr>
          <p:cNvPr id="6" name="Text Placeholder 8"/>
          <p:cNvSpPr>
            <a:spLocks noGrp="1"/>
          </p:cNvSpPr>
          <p:nvPr>
            <p:ph type="body" sz="quarter" idx="16" hasCustomPrompt="1"/>
          </p:nvPr>
        </p:nvSpPr>
        <p:spPr>
          <a:xfrm>
            <a:off x="274642" y="296864"/>
            <a:ext cx="11887199" cy="914400"/>
          </a:xfrm>
        </p:spPr>
        <p:txBody>
          <a:bodyPr vert="horz" lIns="182880" tIns="146304" rIns="182880" bIns="146304" rtlCol="0" anchor="t">
            <a:noAutofit/>
          </a:bodyPr>
          <a:lstStyle>
            <a:lvl1pPr marL="0" indent="0" algn="l" defTabSz="932513" rtl="0" eaLnBrk="1" latinLnBrk="0" hangingPunct="1">
              <a:lnSpc>
                <a:spcPct val="90000"/>
              </a:lnSpc>
              <a:spcBef>
                <a:spcPct val="0"/>
              </a:spcBef>
              <a:buNone/>
              <a:defRPr lang="en-US" sz="4799"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74641"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99"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2962"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3944300556"/>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599"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944"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74639" y="1535875"/>
            <a:ext cx="3931919"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49640122"/>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2"/>
            <a:ext cx="11887201"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057" indent="-241241">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302" indent="-342816">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3944" rtl="0" eaLnBrk="1" latinLnBrk="0" hangingPunct="1">
              <a:spcBef>
                <a:spcPct val="20000"/>
              </a:spcBef>
              <a:spcAft>
                <a:spcPts val="816"/>
              </a:spcAft>
              <a:buFont typeface="Arial" pitchFamily="34" charset="0"/>
              <a:buNone/>
            </a:pPr>
            <a:r>
              <a:rPr lang="en-US"/>
              <a:t>Click to edit Master text styles</a:t>
            </a:r>
          </a:p>
          <a:p>
            <a:pPr marL="0" lvl="1" indent="0" algn="l" defTabSz="913944" rtl="0" eaLnBrk="1" latinLnBrk="0" hangingPunct="1">
              <a:spcBef>
                <a:spcPct val="20000"/>
              </a:spcBef>
              <a:spcAft>
                <a:spcPts val="816"/>
              </a:spcAft>
              <a:buFont typeface="Arial" pitchFamily="34" charset="0"/>
              <a:buNone/>
            </a:pPr>
            <a:r>
              <a:rPr lang="en-US"/>
              <a:t>Second level</a:t>
            </a:r>
          </a:p>
          <a:p>
            <a:pPr marL="0" lvl="2" indent="0" algn="l" defTabSz="913944" rtl="0" eaLnBrk="1" latinLnBrk="0" hangingPunct="1">
              <a:spcBef>
                <a:spcPct val="20000"/>
              </a:spcBef>
              <a:spcAft>
                <a:spcPts val="816"/>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44102936"/>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5270816"/>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58pt Title/26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2" y="264964"/>
            <a:ext cx="9143998" cy="1097302"/>
          </a:xfrm>
        </p:spPr>
        <p:txBody>
          <a:bodyPr lIns="146304" tIns="91440" rIns="146304" bIns="91440"/>
          <a:lstStyle>
            <a:lvl1pPr>
              <a:lnSpc>
                <a:spcPts val="6299"/>
              </a:lnSpc>
              <a:defRPr sz="5800" baseline="0">
                <a:solidFill>
                  <a:schemeClr val="accent2"/>
                </a:solidFill>
              </a:defRPr>
            </a:lvl1pPr>
          </a:lstStyle>
          <a:p>
            <a:r>
              <a:rPr lang="en-US"/>
              <a:t>Lorem ipsum dolor sit.</a:t>
            </a:r>
          </a:p>
        </p:txBody>
      </p:sp>
      <p:sp>
        <p:nvSpPr>
          <p:cNvPr id="3" name="Footer Placeholder 2"/>
          <p:cNvSpPr>
            <a:spLocks noGrp="1"/>
          </p:cNvSpPr>
          <p:nvPr>
            <p:ph type="ftr" sz="quarter" idx="10"/>
          </p:nvPr>
        </p:nvSpPr>
        <p:spPr>
          <a:xfrm>
            <a:off x="457200" y="6565391"/>
            <a:ext cx="3937000" cy="137160"/>
          </a:xfrm>
          <a:prstGeom prst="rect">
            <a:avLst/>
          </a:prstGeom>
        </p:spPr>
        <p:txBody>
          <a:bodyPr/>
          <a:lstStyle/>
          <a:p>
            <a:pPr defTabSz="932742"/>
            <a:r>
              <a:rPr lang="en-US" sz="1800" dirty="0">
                <a:solidFill>
                  <a:srgbClr val="404040"/>
                </a:solidFill>
              </a:rPr>
              <a:t>Microsoft Confidential</a:t>
            </a:r>
          </a:p>
        </p:txBody>
      </p:sp>
      <p:sp>
        <p:nvSpPr>
          <p:cNvPr id="4" name="Slide Number Placeholder 3"/>
          <p:cNvSpPr>
            <a:spLocks noGrp="1"/>
          </p:cNvSpPr>
          <p:nvPr>
            <p:ph type="sldNum" sz="quarter" idx="11"/>
          </p:nvPr>
        </p:nvSpPr>
        <p:spPr>
          <a:xfrm>
            <a:off x="11595105" y="6565391"/>
            <a:ext cx="566737" cy="137160"/>
          </a:xfrm>
          <a:prstGeom prst="rect">
            <a:avLst/>
          </a:prstGeom>
        </p:spPr>
        <p:txBody>
          <a:bodyPr/>
          <a:lstStyle/>
          <a:p>
            <a:pPr defTabSz="932742"/>
            <a:fld id="{27258FFF-F925-446B-8502-81C933981705}" type="slidenum">
              <a:rPr lang="en-US" sz="1800" smtClean="0">
                <a:solidFill>
                  <a:srgbClr val="404040"/>
                </a:solidFill>
              </a:rPr>
              <a:pPr defTabSz="932742"/>
              <a:t>‹#›</a:t>
            </a:fld>
            <a:endParaRPr lang="en-US" sz="1800" dirty="0">
              <a:solidFill>
                <a:srgbClr val="404040"/>
              </a:solidFill>
            </a:endParaRPr>
          </a:p>
        </p:txBody>
      </p:sp>
      <p:sp>
        <p:nvSpPr>
          <p:cNvPr id="8" name="Text Placeholder 7"/>
          <p:cNvSpPr>
            <a:spLocks noGrp="1"/>
          </p:cNvSpPr>
          <p:nvPr>
            <p:ph type="body" sz="quarter" idx="13" hasCustomPrompt="1"/>
          </p:nvPr>
        </p:nvSpPr>
        <p:spPr>
          <a:xfrm>
            <a:off x="274637" y="2125663"/>
            <a:ext cx="9144000" cy="2739211"/>
          </a:xfrm>
        </p:spPr>
        <p:txBody>
          <a:bodyPr/>
          <a:lstStyle>
            <a:lvl1pPr marL="233356" indent="-233356">
              <a:spcBef>
                <a:spcPts val="1199"/>
              </a:spcBef>
              <a:defRPr sz="2600">
                <a:latin typeface="+mn-lt"/>
              </a:defRPr>
            </a:lvl1pPr>
            <a:lvl2pPr marL="690542" indent="-233356">
              <a:spcBef>
                <a:spcPts val="1199"/>
              </a:spcBef>
              <a:buSzPct val="100000"/>
              <a:buFont typeface="Segoe UI" pitchFamily="34" charset="0"/>
              <a:buChar char="‐"/>
              <a:defRPr/>
            </a:lvl2pPr>
            <a:lvl3pPr marL="1147728" indent="-233356">
              <a:spcBef>
                <a:spcPts val="1199"/>
              </a:spcBef>
              <a:buFont typeface="Wingdings" pitchFamily="2" charset="2"/>
              <a:buChar char="§"/>
              <a:defRPr/>
            </a:lvl3pPr>
            <a:lvl4pPr marL="1600152" indent="-342891">
              <a:spcBef>
                <a:spcPts val="1199"/>
              </a:spcBef>
              <a:buFont typeface="+mj-lt"/>
              <a:buAutoNum type="arabicPeriod"/>
              <a:defRPr/>
            </a:lvl4pPr>
            <a:lvl5pPr marL="1946217" indent="-342891">
              <a:spcBef>
                <a:spcPts val="1199"/>
              </a:spcBef>
              <a:buFont typeface="+mj-lt"/>
              <a:buAutoNum type="alphaLcParenR"/>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4515190"/>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2" y="5783262"/>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74705" y="2117165"/>
            <a:ext cx="11887135" cy="1837298"/>
          </a:xfrm>
          <a:noFill/>
        </p:spPr>
        <p:txBody>
          <a:bodyPr lIns="146304" tIns="91440" rIns="146304" bIns="91440" anchor="t" anchorCtr="0"/>
          <a:lstStyle>
            <a:lvl1pPr>
              <a:defRPr sz="5398" spc="-100"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invGray">
          <a:xfrm>
            <a:off x="10129837" y="6126163"/>
            <a:ext cx="1849603" cy="394827"/>
          </a:xfrm>
          <a:prstGeom prst="rect">
            <a:avLst/>
          </a:prstGeom>
          <a:noFill/>
          <a:ln>
            <a:noFill/>
          </a:ln>
        </p:spPr>
      </p:pic>
      <p:sp>
        <p:nvSpPr>
          <p:cNvPr id="3" name="Text Placeholder 2"/>
          <p:cNvSpPr>
            <a:spLocks noGrp="1"/>
          </p:cNvSpPr>
          <p:nvPr>
            <p:ph type="body" sz="quarter" idx="13" hasCustomPrompt="1"/>
          </p:nvPr>
        </p:nvSpPr>
        <p:spPr>
          <a:xfrm>
            <a:off x="274704" y="307623"/>
            <a:ext cx="3656014" cy="572464"/>
          </a:xfrm>
        </p:spPr>
        <p:txBody>
          <a:bodyPr lIns="182880" tIns="146304" rIns="182880" bIns="146304"/>
          <a:lstStyle>
            <a:lvl1pPr marL="0" indent="0">
              <a:buNone/>
              <a:defRPr sz="2000">
                <a:latin typeface="+mn-lt"/>
              </a:defRPr>
            </a:lvl1pPr>
            <a:lvl2pPr marL="342816" indent="0">
              <a:buNone/>
              <a:defRPr sz="2000"/>
            </a:lvl2pPr>
            <a:lvl3pPr marL="571360" indent="0">
              <a:buNone/>
              <a:defRPr sz="2000"/>
            </a:lvl3pPr>
            <a:lvl4pPr marL="799904" indent="0">
              <a:buNone/>
              <a:defRPr sz="2000"/>
            </a:lvl4pPr>
            <a:lvl5pPr marL="1028449" indent="0">
              <a:buNone/>
              <a:defRPr sz="2000"/>
            </a:lvl5pPr>
          </a:lstStyle>
          <a:p>
            <a:pPr lvl="0"/>
            <a:r>
              <a:rPr lang="en-US" dirty="0"/>
              <a:t>Session Code Here</a:t>
            </a:r>
          </a:p>
        </p:txBody>
      </p:sp>
    </p:spTree>
    <p:extLst>
      <p:ext uri="{BB962C8B-B14F-4D97-AF65-F5344CB8AC3E}">
        <p14:creationId xmlns:p14="http://schemas.microsoft.com/office/powerpoint/2010/main" val="19248544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51"/>
            <a:ext cx="11889564" cy="2025042"/>
          </a:xfrm>
        </p:spPr>
        <p:txBody>
          <a:bodyPr/>
          <a:lstStyle>
            <a:lvl1pPr marL="0" indent="0">
              <a:buNone/>
              <a:defRPr>
                <a:gradFill>
                  <a:gsLst>
                    <a:gs pos="2920">
                      <a:schemeClr val="tx2"/>
                    </a:gs>
                    <a:gs pos="39000">
                      <a:schemeClr val="tx2"/>
                    </a:gs>
                  </a:gsLst>
                  <a:lin ang="5400000" scaled="0"/>
                </a:gradFill>
              </a:defRPr>
            </a:lvl1pPr>
            <a:lvl2pPr marL="28563" indent="0">
              <a:buNone/>
              <a:defRPr sz="2000"/>
            </a:lvl2pPr>
            <a:lvl3pPr marL="223752" indent="0">
              <a:buNone/>
              <a:defRPr sz="2000"/>
            </a:lvl3pPr>
            <a:lvl4pPr marL="476068" indent="0">
              <a:buNone/>
              <a:defRPr sz="1800"/>
            </a:lvl4pPr>
            <a:lvl5pPr marL="739490"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8510671"/>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799">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1697063"/>
            <a:ext cx="10972800" cy="1902453"/>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97232555"/>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93652046"/>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228174"/>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16294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71FD52-B742-447B-9FE1-0A65E6E6E7B6}" type="datetimeFigureOut">
              <a:rPr lang="en-US" smtClean="0"/>
              <a:t>3/2/2017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302441935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9" y="1668463"/>
            <a:ext cx="8778210" cy="5029200"/>
          </a:xfrm>
        </p:spPr>
        <p:txBody>
          <a:bodyPr wrap="square">
            <a:no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3944"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317523646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9" y="2125664"/>
            <a:ext cx="10058399" cy="1828800"/>
          </a:xfrm>
        </p:spPr>
        <p:txBody>
          <a:bodyPr/>
          <a:lstStyle>
            <a:lvl1pPr>
              <a:defRPr sz="4799" baseline="0"/>
            </a:lvl1pPr>
          </a:lstStyle>
          <a:p>
            <a:r>
              <a:rPr lang="en-US"/>
              <a:t>Click to edit Master title style</a:t>
            </a:r>
            <a:endParaRPr lang="en-US" dirty="0"/>
          </a:p>
        </p:txBody>
      </p:sp>
    </p:spTree>
    <p:extLst>
      <p:ext uri="{BB962C8B-B14F-4D97-AF65-F5344CB8AC3E}">
        <p14:creationId xmlns:p14="http://schemas.microsoft.com/office/powerpoint/2010/main" val="248953015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816" indent="-342816">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3944"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4633068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59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1">
                <a:solidFill>
                  <a:srgbClr val="FFFFFF"/>
                </a:solidFill>
              </a:defRPr>
            </a:lvl2pPr>
            <a:lvl3pPr>
              <a:lnSpc>
                <a:spcPct val="100000"/>
              </a:lnSpc>
              <a:spcBef>
                <a:spcPts val="816"/>
              </a:spcBef>
              <a:defRPr sz="1901">
                <a:solidFill>
                  <a:srgbClr val="FFFFFF"/>
                </a:solidFill>
              </a:defRPr>
            </a:lvl3pPr>
            <a:lvl4pPr>
              <a:lnSpc>
                <a:spcPct val="100000"/>
              </a:lnSpc>
              <a:spcBef>
                <a:spcPts val="816"/>
              </a:spcBef>
              <a:defRPr sz="1901">
                <a:solidFill>
                  <a:srgbClr val="FFFFFF"/>
                </a:solidFill>
              </a:defRPr>
            </a:lvl4pPr>
            <a:lvl5pPr>
              <a:lnSpc>
                <a:spcPct val="100000"/>
              </a:lnSpc>
              <a:spcBef>
                <a:spcPts val="816"/>
              </a:spcBef>
              <a:defRPr sz="1901">
                <a:solidFill>
                  <a:srgbClr val="FFFFFF"/>
                </a:solidFill>
              </a:defRPr>
            </a:lvl5pPr>
          </a:lstStyle>
          <a:p>
            <a:pPr marL="0" lvl="0" indent="0" algn="l" defTabSz="913944"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74641"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99"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2962"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410746898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vert="horz" wrap="square" lIns="182880" tIns="146304" rIns="182880" bIns="146304" rtlCol="0" anchor="ctr">
            <a:noAutofit/>
          </a:bodyPr>
          <a:lstStyle>
            <a:lvl1pPr marL="0" indent="0">
              <a:buNone/>
              <a:defRPr lang="en-US" sz="359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3944" rtl="0" eaLnBrk="1" latinLnBrk="0" hangingPunct="1">
              <a:spcBef>
                <a:spcPct val="20000"/>
              </a:spcBef>
              <a:spcAft>
                <a:spcPts val="1632"/>
              </a:spcAft>
            </a:pPr>
            <a:r>
              <a:rPr lang="en-US"/>
              <a:t>Click to edit Master text styles</a:t>
            </a:r>
          </a:p>
        </p:txBody>
      </p:sp>
      <p:sp>
        <p:nvSpPr>
          <p:cNvPr id="6" name="Text Placeholder 8"/>
          <p:cNvSpPr>
            <a:spLocks noGrp="1"/>
          </p:cNvSpPr>
          <p:nvPr>
            <p:ph type="body" sz="quarter" idx="16" hasCustomPrompt="1"/>
          </p:nvPr>
        </p:nvSpPr>
        <p:spPr>
          <a:xfrm>
            <a:off x="274642" y="296864"/>
            <a:ext cx="11887199" cy="914400"/>
          </a:xfrm>
        </p:spPr>
        <p:txBody>
          <a:bodyPr vert="horz" lIns="182880" tIns="146304" rIns="182880" bIns="146304" rtlCol="0" anchor="t">
            <a:noAutofit/>
          </a:bodyPr>
          <a:lstStyle>
            <a:lvl1pPr marL="0" indent="0" algn="l" defTabSz="932513" rtl="0" eaLnBrk="1" latinLnBrk="0" hangingPunct="1">
              <a:lnSpc>
                <a:spcPct val="90000"/>
              </a:lnSpc>
              <a:spcBef>
                <a:spcPct val="0"/>
              </a:spcBef>
              <a:buNone/>
              <a:defRPr lang="en-US" sz="4799"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74641"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99"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2962"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27159520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599"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944"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74639" y="1535875"/>
            <a:ext cx="3931919"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1944285817"/>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2"/>
            <a:ext cx="11887201"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057" indent="-241241">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302" indent="-342816">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3944" rtl="0" eaLnBrk="1" latinLnBrk="0" hangingPunct="1">
              <a:spcBef>
                <a:spcPct val="20000"/>
              </a:spcBef>
              <a:spcAft>
                <a:spcPts val="816"/>
              </a:spcAft>
              <a:buFont typeface="Arial" pitchFamily="34" charset="0"/>
              <a:buNone/>
            </a:pPr>
            <a:r>
              <a:rPr lang="en-US"/>
              <a:t>Click to edit Master text styles</a:t>
            </a:r>
          </a:p>
          <a:p>
            <a:pPr marL="0" lvl="1" indent="0" algn="l" defTabSz="913944" rtl="0" eaLnBrk="1" latinLnBrk="0" hangingPunct="1">
              <a:spcBef>
                <a:spcPct val="20000"/>
              </a:spcBef>
              <a:spcAft>
                <a:spcPts val="816"/>
              </a:spcAft>
              <a:buFont typeface="Arial" pitchFamily="34" charset="0"/>
              <a:buNone/>
            </a:pPr>
            <a:r>
              <a:rPr lang="en-US"/>
              <a:t>Second level</a:t>
            </a:r>
          </a:p>
          <a:p>
            <a:pPr marL="0" lvl="2" indent="0" algn="l" defTabSz="913944" rtl="0" eaLnBrk="1" latinLnBrk="0" hangingPunct="1">
              <a:spcBef>
                <a:spcPct val="20000"/>
              </a:spcBef>
              <a:spcAft>
                <a:spcPts val="816"/>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5651225"/>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itle Slide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477218" y="2469372"/>
            <a:ext cx="10706641" cy="2052543"/>
          </a:xfrm>
        </p:spPr>
        <p:txBody>
          <a:bodyPr/>
          <a:lstStyle>
            <a:lvl1pPr>
              <a:defRPr sz="5507">
                <a:solidFill>
                  <a:srgbClr val="0070C0"/>
                </a:solidFill>
              </a:defRPr>
            </a:lvl1pPr>
          </a:lstStyle>
          <a:p>
            <a:r>
              <a:rPr lang="en-US" dirty="0"/>
              <a:t>Click to edit Master title style</a:t>
            </a:r>
          </a:p>
        </p:txBody>
      </p:sp>
      <p:sp>
        <p:nvSpPr>
          <p:cNvPr id="25" name="Text Placeholder 24"/>
          <p:cNvSpPr>
            <a:spLocks noGrp="1"/>
          </p:cNvSpPr>
          <p:nvPr>
            <p:ph type="body" sz="quarter" idx="10"/>
          </p:nvPr>
        </p:nvSpPr>
        <p:spPr>
          <a:xfrm>
            <a:off x="1477218" y="4529321"/>
            <a:ext cx="7594904" cy="1228899"/>
          </a:xfrm>
          <a:prstGeom prst="rect">
            <a:avLst/>
          </a:prstGeom>
        </p:spPr>
        <p:txBody>
          <a:bodyPr/>
          <a:lstStyle>
            <a:lvl1pPr marL="0" indent="0">
              <a:buNone/>
              <a:defRPr sz="3264">
                <a:solidFill>
                  <a:schemeClr val="tx1">
                    <a:lumMod val="50000"/>
                  </a:schemeClr>
                </a:solidFill>
                <a:latin typeface="Segoe UI Light" pitchFamily="34" charset="0"/>
              </a:defRPr>
            </a:lvl1pPr>
            <a:lvl2pPr marL="466298" indent="0">
              <a:buNone/>
              <a:defRPr sz="2040"/>
            </a:lvl2pPr>
            <a:lvl3pPr marL="932597" indent="0">
              <a:buNone/>
              <a:defRPr sz="2040"/>
            </a:lvl3pPr>
            <a:lvl4pPr marL="1398895" indent="0">
              <a:buNone/>
              <a:defRPr sz="2040"/>
            </a:lvl4pPr>
            <a:lvl5pPr marL="1865193" indent="0">
              <a:buNone/>
              <a:defRPr sz="2040"/>
            </a:lvl5pPr>
          </a:lstStyle>
          <a:p>
            <a:pPr lvl="0"/>
            <a:r>
              <a:rPr lang="en-US" dirty="0"/>
              <a:t>Edit Master text styles</a:t>
            </a:r>
          </a:p>
        </p:txBody>
      </p:sp>
    </p:spTree>
    <p:extLst>
      <p:ext uri="{BB962C8B-B14F-4D97-AF65-F5344CB8AC3E}">
        <p14:creationId xmlns:p14="http://schemas.microsoft.com/office/powerpoint/2010/main" val="408041955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7302" y="374132"/>
            <a:ext cx="11375536" cy="872956"/>
          </a:xfrm>
        </p:spPr>
        <p:txBody>
          <a:bodyPr/>
          <a:lstStyle/>
          <a:p>
            <a:r>
              <a:rPr lang="en-US"/>
              <a:t>Click to edit Master title style</a:t>
            </a:r>
            <a:endParaRPr lang="en-US" dirty="0"/>
          </a:p>
        </p:txBody>
      </p:sp>
      <p:sp>
        <p:nvSpPr>
          <p:cNvPr id="5" name="Text Placeholder 4"/>
          <p:cNvSpPr>
            <a:spLocks noGrp="1"/>
          </p:cNvSpPr>
          <p:nvPr>
            <p:ph type="body" sz="quarter" idx="10"/>
          </p:nvPr>
        </p:nvSpPr>
        <p:spPr>
          <a:xfrm>
            <a:off x="627301" y="1476621"/>
            <a:ext cx="11310443" cy="4986538"/>
          </a:xfrm>
          <a:prstGeom prst="rect">
            <a:avLst/>
          </a:prstGeom>
        </p:spPr>
        <p:txBody>
          <a:bodyPr/>
          <a:lstStyle>
            <a:lvl1pPr marL="466298" indent="-466298">
              <a:buClrTx/>
              <a:buFont typeface="Arial" pitchFamily="34" charset="0"/>
              <a:buChar char="•"/>
              <a:defRPr>
                <a:latin typeface="Segoe UI" panose="020B0502040204020203" pitchFamily="34" charset="0"/>
                <a:ea typeface="Segoe UI Symbol" pitchFamily="34" charset="0"/>
                <a:cs typeface="Segoe UI" panose="020B0502040204020203" pitchFamily="34" charset="0"/>
              </a:defRPr>
            </a:lvl1pPr>
            <a:lvl2pPr marL="819260" indent="-466298">
              <a:buClrTx/>
              <a:buFont typeface="Segoe UI" panose="020B0502040204020203" pitchFamily="34" charset="0"/>
              <a:buChar char="−"/>
              <a:defRPr sz="2856">
                <a:latin typeface="Segoe UI" panose="020B0502040204020203" pitchFamily="34" charset="0"/>
                <a:ea typeface="Segoe UI Symbol" pitchFamily="34" charset="0"/>
                <a:cs typeface="Segoe UI" panose="020B0502040204020203" pitchFamily="34" charset="0"/>
              </a:defRPr>
            </a:lvl2pPr>
            <a:lvl3pPr marL="992502" indent="-349724">
              <a:buClrTx/>
              <a:buFont typeface="Arial" pitchFamily="34" charset="0"/>
              <a:buChar char="•"/>
              <a:defRPr sz="2448">
                <a:latin typeface="Segoe UI" panose="020B0502040204020203" pitchFamily="34" charset="0"/>
                <a:ea typeface="Segoe UI Symbol" pitchFamily="34" charset="0"/>
                <a:cs typeface="Segoe UI" panose="020B0502040204020203" pitchFamily="34" charset="0"/>
              </a:defRPr>
            </a:lvl3pPr>
            <a:lvl4pPr marL="1633663" indent="-349724">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4pPr>
            <a:lvl5pPr marL="1861955" indent="-349724">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174304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1824" y="1632062"/>
            <a:ext cx="5492776" cy="4718967"/>
          </a:xfrm>
          <a:prstGeom prst="rect">
            <a:avLst/>
          </a:prstGeom>
        </p:spPr>
        <p:txBody>
          <a:bodyPr/>
          <a:lstStyle>
            <a:lvl1pPr marL="466298" indent="-466298">
              <a:buClrTx/>
              <a:buFont typeface="Arial" pitchFamily="34" charset="0"/>
              <a:buChar char="•"/>
              <a:defRPr sz="2856">
                <a:latin typeface="Segoe UI" panose="020B0502040204020203" pitchFamily="34" charset="0"/>
                <a:ea typeface="Segoe UI Symbol" pitchFamily="34" charset="0"/>
                <a:cs typeface="Segoe UI" panose="020B0502040204020203" pitchFamily="34" charset="0"/>
              </a:defRPr>
            </a:lvl1pPr>
            <a:lvl2pPr marL="816022" indent="-349724">
              <a:buClrTx/>
              <a:buFont typeface="Arial" pitchFamily="34" charset="0"/>
              <a:buChar char="•"/>
              <a:defRPr sz="2448">
                <a:latin typeface="Segoe UI" panose="020B0502040204020203" pitchFamily="34" charset="0"/>
                <a:ea typeface="Segoe UI Symbol" pitchFamily="34" charset="0"/>
                <a:cs typeface="Segoe UI" panose="020B0502040204020203" pitchFamily="34" charset="0"/>
              </a:defRPr>
            </a:lvl2pPr>
            <a:lvl3pPr marL="1282320" indent="-349724">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3pPr>
            <a:lvl4pPr marL="1690331" indent="-291436">
              <a:buClrTx/>
              <a:buFont typeface="Arial" pitchFamily="34" charset="0"/>
              <a:buChar char="•"/>
              <a:defRPr sz="1836">
                <a:latin typeface="Segoe UI" panose="020B0502040204020203" pitchFamily="34" charset="0"/>
                <a:ea typeface="Segoe UI Symbol" pitchFamily="34" charset="0"/>
                <a:cs typeface="Segoe UI" panose="020B0502040204020203" pitchFamily="34" charset="0"/>
              </a:defRPr>
            </a:lvl4pPr>
            <a:lvl5pPr marL="2156630" indent="-291436">
              <a:buClrTx/>
              <a:buFont typeface="Arial" pitchFamily="34" charset="0"/>
              <a:buChar char="•"/>
              <a:defRPr sz="1836">
                <a:latin typeface="Segoe UI" panose="020B0502040204020203" pitchFamily="34" charset="0"/>
                <a:ea typeface="Segoe UI Symbol" pitchFamily="34" charset="0"/>
                <a:cs typeface="Segoe UI" panose="020B0502040204020203" pitchFamily="34" charset="0"/>
              </a:defRPr>
            </a:lvl5pPr>
            <a:lvl6pPr>
              <a:defRPr sz="1836"/>
            </a:lvl6pPr>
            <a:lvl7pPr>
              <a:defRPr sz="1836"/>
            </a:lvl7pPr>
            <a:lvl8pPr>
              <a:defRPr sz="1836"/>
            </a:lvl8pPr>
            <a:lvl9pPr>
              <a:defRPr sz="1836"/>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sz="half" idx="10"/>
          </p:nvPr>
        </p:nvSpPr>
        <p:spPr>
          <a:xfrm>
            <a:off x="6321713" y="1632062"/>
            <a:ext cx="5492776" cy="4718967"/>
          </a:xfrm>
          <a:prstGeom prst="rect">
            <a:avLst/>
          </a:prstGeom>
        </p:spPr>
        <p:txBody>
          <a:bodyPr/>
          <a:lstStyle>
            <a:lvl1pPr marL="349724" indent="-349724">
              <a:buClrTx/>
              <a:buFont typeface="Arial" pitchFamily="34" charset="0"/>
              <a:buChar char="•"/>
              <a:defRPr sz="2856">
                <a:latin typeface="Segoe UI" panose="020B0502040204020203" pitchFamily="34" charset="0"/>
                <a:ea typeface="Segoe UI Symbol" pitchFamily="34" charset="0"/>
                <a:cs typeface="Segoe UI" panose="020B0502040204020203" pitchFamily="34" charset="0"/>
              </a:defRPr>
            </a:lvl1pPr>
            <a:lvl2pPr marL="757735" indent="-291436">
              <a:buClrTx/>
              <a:buFont typeface="Arial" pitchFamily="34" charset="0"/>
              <a:buChar char="•"/>
              <a:defRPr sz="2448">
                <a:latin typeface="Segoe UI" panose="020B0502040204020203" pitchFamily="34" charset="0"/>
                <a:ea typeface="Segoe UI Symbol" pitchFamily="34" charset="0"/>
                <a:cs typeface="Segoe UI" panose="020B0502040204020203" pitchFamily="34" charset="0"/>
              </a:defRPr>
            </a:lvl2pPr>
            <a:lvl3pPr marL="1165746" indent="-233149">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3pPr>
            <a:lvl4pPr marL="1632044" indent="-233149">
              <a:buClrTx/>
              <a:buFont typeface="Arial" pitchFamily="34" charset="0"/>
              <a:buChar char="•"/>
              <a:defRPr sz="1836">
                <a:latin typeface="Segoe UI" panose="020B0502040204020203" pitchFamily="34" charset="0"/>
                <a:ea typeface="Segoe UI Symbol" pitchFamily="34" charset="0"/>
                <a:cs typeface="Segoe UI" panose="020B0502040204020203" pitchFamily="34" charset="0"/>
              </a:defRPr>
            </a:lvl4pPr>
            <a:lvl5pPr marL="2098342" indent="-233149">
              <a:buClrTx/>
              <a:buFont typeface="Arial" pitchFamily="34" charset="0"/>
              <a:buChar char="•"/>
              <a:defRPr sz="1836">
                <a:latin typeface="Segoe UI" panose="020B0502040204020203" pitchFamily="34" charset="0"/>
                <a:ea typeface="Segoe UI Symbol" pitchFamily="34" charset="0"/>
                <a:cs typeface="Segoe UI" panose="020B0502040204020203" pitchFamily="34" charset="0"/>
              </a:defRPr>
            </a:lvl5pPr>
            <a:lvl6pPr>
              <a:defRPr sz="1836"/>
            </a:lvl6pPr>
            <a:lvl7pPr>
              <a:defRPr sz="1836"/>
            </a:lvl7pPr>
            <a:lvl8pPr>
              <a:defRPr sz="1836"/>
            </a:lvl8pPr>
            <a:lvl9pPr>
              <a:defRPr sz="1836"/>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17810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71FD52-B742-447B-9FE1-0A65E6E6E7B6}" type="datetimeFigureOut">
              <a:rPr lang="en-US" smtClean="0"/>
              <a:t>3/2/2017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61253622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1987" y="418674"/>
            <a:ext cx="11192503" cy="880227"/>
          </a:xfrm>
        </p:spPr>
        <p:txBody>
          <a:bodyPr anchor="t"/>
          <a:lstStyle/>
          <a:p>
            <a:r>
              <a:rPr lang="en-US" dirty="0"/>
              <a:t>Click to edit Master title style</a:t>
            </a:r>
          </a:p>
        </p:txBody>
      </p:sp>
    </p:spTree>
    <p:extLst>
      <p:ext uri="{BB962C8B-B14F-4D97-AF65-F5344CB8AC3E}">
        <p14:creationId xmlns:p14="http://schemas.microsoft.com/office/powerpoint/2010/main" val="221984842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821022" y="1632833"/>
            <a:ext cx="10794563" cy="4783478"/>
          </a:xfrm>
          <a:prstGeom prst="rect">
            <a:avLst/>
          </a:prstGeom>
        </p:spPr>
        <p:txBody>
          <a:bodyPr/>
          <a:lstStyle>
            <a:lvl1pPr marL="0" indent="0">
              <a:buNone/>
              <a:defRPr sz="2856" b="0" baseline="0">
                <a:solidFill>
                  <a:schemeClr val="tx1">
                    <a:lumMod val="65000"/>
                    <a:lumOff val="35000"/>
                  </a:schemeClr>
                </a:solidFill>
                <a:latin typeface="Segoe UI" panose="020B0502040204020203" pitchFamily="34" charset="0"/>
                <a:cs typeface="Segoe UI" panose="020B0502040204020203" pitchFamily="34" charset="0"/>
              </a:defRPr>
            </a:lvl1pPr>
          </a:lstStyle>
          <a:p>
            <a:pPr lvl="0"/>
            <a:r>
              <a:rPr lang="en-US" dirty="0"/>
              <a:t>Insert Text</a:t>
            </a:r>
          </a:p>
        </p:txBody>
      </p:sp>
      <p:sp>
        <p:nvSpPr>
          <p:cNvPr id="4" name="Title 1"/>
          <p:cNvSpPr>
            <a:spLocks noGrp="1"/>
          </p:cNvSpPr>
          <p:nvPr>
            <p:ph type="title"/>
          </p:nvPr>
        </p:nvSpPr>
        <p:spPr>
          <a:xfrm>
            <a:off x="621987" y="418674"/>
            <a:ext cx="11192503" cy="880227"/>
          </a:xfrm>
        </p:spPr>
        <p:txBody>
          <a:bodyPr anchor="t"/>
          <a:lstStyle/>
          <a:p>
            <a:r>
              <a:rPr lang="en-US"/>
              <a:t>Click to edit Master title style</a:t>
            </a:r>
          </a:p>
        </p:txBody>
      </p:sp>
    </p:spTree>
    <p:extLst>
      <p:ext uri="{BB962C8B-B14F-4D97-AF65-F5344CB8AC3E}">
        <p14:creationId xmlns:p14="http://schemas.microsoft.com/office/powerpoint/2010/main" val="229431492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27301" y="1476621"/>
            <a:ext cx="11310443" cy="4986538"/>
          </a:xfrm>
          <a:prstGeom prst="rect">
            <a:avLst/>
          </a:prstGeom>
        </p:spPr>
        <p:txBody>
          <a:bodyPr/>
          <a:lstStyle>
            <a:lvl1pPr marL="466298" indent="-466298">
              <a:buClrTx/>
              <a:buFont typeface="Arial" pitchFamily="34" charset="0"/>
              <a:buChar char="•"/>
              <a:defRPr>
                <a:latin typeface="Segoe UI" panose="020B0502040204020203" pitchFamily="34" charset="0"/>
                <a:ea typeface="Segoe UI Symbol" pitchFamily="34" charset="0"/>
                <a:cs typeface="Segoe UI" panose="020B0502040204020203" pitchFamily="34" charset="0"/>
              </a:defRPr>
            </a:lvl1pPr>
            <a:lvl2pPr marL="819260" indent="-466298">
              <a:buClrTx/>
              <a:buFont typeface="Segoe UI" panose="020B0502040204020203" pitchFamily="34" charset="0"/>
              <a:buChar char="−"/>
              <a:defRPr sz="2856">
                <a:latin typeface="Segoe UI" panose="020B0502040204020203" pitchFamily="34" charset="0"/>
                <a:ea typeface="Segoe UI Symbol" pitchFamily="34" charset="0"/>
                <a:cs typeface="Segoe UI" panose="020B0502040204020203" pitchFamily="34" charset="0"/>
              </a:defRPr>
            </a:lvl2pPr>
            <a:lvl3pPr marL="992502" indent="-349724">
              <a:buClrTx/>
              <a:buFont typeface="Arial" pitchFamily="34" charset="0"/>
              <a:buChar char="•"/>
              <a:defRPr sz="2448">
                <a:latin typeface="Segoe UI" panose="020B0502040204020203" pitchFamily="34" charset="0"/>
                <a:ea typeface="Segoe UI Symbol" pitchFamily="34" charset="0"/>
                <a:cs typeface="Segoe UI" panose="020B0502040204020203" pitchFamily="34" charset="0"/>
              </a:defRPr>
            </a:lvl3pPr>
            <a:lvl4pPr marL="1633663" indent="-349724">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4pPr>
            <a:lvl5pPr marL="1861955" indent="-349724">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1"/>
          <p:cNvSpPr>
            <a:spLocks noGrp="1"/>
          </p:cNvSpPr>
          <p:nvPr>
            <p:ph type="title"/>
          </p:nvPr>
        </p:nvSpPr>
        <p:spPr>
          <a:xfrm>
            <a:off x="621987" y="418674"/>
            <a:ext cx="11192503" cy="880227"/>
          </a:xfrm>
        </p:spPr>
        <p:txBody>
          <a:bodyPr anchor="t"/>
          <a:lstStyle/>
          <a:p>
            <a:r>
              <a:rPr lang="en-US"/>
              <a:t>Click to edit Master title style</a:t>
            </a:r>
          </a:p>
        </p:txBody>
      </p:sp>
    </p:spTree>
    <p:extLst>
      <p:ext uri="{BB962C8B-B14F-4D97-AF65-F5344CB8AC3E}">
        <p14:creationId xmlns:p14="http://schemas.microsoft.com/office/powerpoint/2010/main" val="382670648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7302" y="374132"/>
            <a:ext cx="11375536" cy="872956"/>
          </a:xfrm>
        </p:spPr>
        <p:txBody>
          <a:bodyPr/>
          <a:lstStyle/>
          <a:p>
            <a:r>
              <a:rPr lang="en-US"/>
              <a:t>Click to edit Master title style</a:t>
            </a:r>
            <a:endParaRPr lang="en-US" dirty="0"/>
          </a:p>
        </p:txBody>
      </p:sp>
      <p:sp>
        <p:nvSpPr>
          <p:cNvPr id="5" name="Text Placeholder 4"/>
          <p:cNvSpPr>
            <a:spLocks noGrp="1"/>
          </p:cNvSpPr>
          <p:nvPr>
            <p:ph type="body" sz="quarter" idx="10"/>
          </p:nvPr>
        </p:nvSpPr>
        <p:spPr>
          <a:xfrm>
            <a:off x="627301" y="1476621"/>
            <a:ext cx="11310443" cy="4986538"/>
          </a:xfrm>
          <a:prstGeom prst="rect">
            <a:avLst/>
          </a:prstGeom>
        </p:spPr>
        <p:txBody>
          <a:bodyPr/>
          <a:lstStyle>
            <a:lvl1pPr marL="466298" indent="-466298">
              <a:buClrTx/>
              <a:buFont typeface="Arial" pitchFamily="34" charset="0"/>
              <a:buChar char="•"/>
              <a:defRPr>
                <a:latin typeface="Segoe UI" panose="020B0502040204020203" pitchFamily="34" charset="0"/>
                <a:ea typeface="Segoe UI Symbol" pitchFamily="34" charset="0"/>
                <a:cs typeface="Segoe UI" panose="020B0502040204020203" pitchFamily="34" charset="0"/>
              </a:defRPr>
            </a:lvl1pPr>
            <a:lvl2pPr marL="819260" indent="-466298">
              <a:buClrTx/>
              <a:buFont typeface="Segoe UI" panose="020B0502040204020203" pitchFamily="34" charset="0"/>
              <a:buChar char="−"/>
              <a:defRPr sz="2856">
                <a:latin typeface="Segoe UI" panose="020B0502040204020203" pitchFamily="34" charset="0"/>
                <a:ea typeface="Segoe UI Symbol" pitchFamily="34" charset="0"/>
                <a:cs typeface="Segoe UI" panose="020B0502040204020203" pitchFamily="34" charset="0"/>
              </a:defRPr>
            </a:lvl2pPr>
            <a:lvl3pPr marL="992502" indent="-349724">
              <a:buClrTx/>
              <a:buFont typeface="Arial" pitchFamily="34" charset="0"/>
              <a:buChar char="•"/>
              <a:defRPr sz="2448">
                <a:latin typeface="Segoe UI" panose="020B0502040204020203" pitchFamily="34" charset="0"/>
                <a:ea typeface="Segoe UI Symbol" pitchFamily="34" charset="0"/>
                <a:cs typeface="Segoe UI" panose="020B0502040204020203" pitchFamily="34" charset="0"/>
              </a:defRPr>
            </a:lvl3pPr>
            <a:lvl4pPr marL="1633663" indent="-349724">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4pPr>
            <a:lvl5pPr marL="1861955" indent="-349724">
              <a:buClrTx/>
              <a:buFont typeface="Arial" pitchFamily="34" charset="0"/>
              <a:buChar char="•"/>
              <a:defRPr sz="2040">
                <a:latin typeface="Segoe UI" panose="020B0502040204020203" pitchFamily="34" charset="0"/>
                <a:ea typeface="Segoe UI Symbol"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498452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1688724"/>
          </a:xfrm>
          <a:prstGeom prst="rect">
            <a:avLst/>
          </a:prstGeom>
        </p:spPr>
        <p:txBody>
          <a:bodyPr/>
          <a:lstStyle>
            <a:lvl1pPr marL="0" indent="0" algn="ctr">
              <a:buNone/>
              <a:defRPr sz="2448">
                <a:latin typeface="Segoe UI" panose="020B0502040204020203" pitchFamily="34" charset="0"/>
                <a:cs typeface="Segoe UI" panose="020B0502040204020203" pitchFamily="34" charset="0"/>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endParaRPr lang="en-US" dirty="0"/>
          </a:p>
        </p:txBody>
      </p:sp>
      <p:sp>
        <p:nvSpPr>
          <p:cNvPr id="4" name="Date Placeholder 3"/>
          <p:cNvSpPr>
            <a:spLocks noGrp="1"/>
          </p:cNvSpPr>
          <p:nvPr>
            <p:ph type="dt" sz="half" idx="10"/>
          </p:nvPr>
        </p:nvSpPr>
        <p:spPr>
          <a:xfrm>
            <a:off x="855008" y="6482889"/>
            <a:ext cx="2798207" cy="372394"/>
          </a:xfrm>
          <a:prstGeom prst="rect">
            <a:avLst/>
          </a:prstGeom>
        </p:spPr>
        <p:txBody>
          <a:bodyPr/>
          <a:lstStyle>
            <a:lvl1pPr>
              <a:defRPr>
                <a:solidFill>
                  <a:schemeClr val="tx1">
                    <a:lumMod val="50000"/>
                  </a:schemeClr>
                </a:solidFill>
              </a:defRPr>
            </a:lvl1pPr>
          </a:lstStyle>
          <a:p>
            <a:fld id="{0A9D7123-72F7-4849-BD8E-8FE1358A728B}" type="datetimeFigureOut">
              <a:rPr lang="en-US" smtClean="0">
                <a:solidFill>
                  <a:srgbClr val="FFFFFF">
                    <a:lumMod val="50000"/>
                  </a:srgbClr>
                </a:solidFill>
              </a:rPr>
              <a:pPr/>
              <a:t>3/2/2017</a:t>
            </a:fld>
            <a:endParaRPr lang="en-US" dirty="0">
              <a:solidFill>
                <a:srgbClr val="FFFFFF">
                  <a:lumMod val="50000"/>
                </a:srgbClr>
              </a:solidFill>
            </a:endParaRPr>
          </a:p>
        </p:txBody>
      </p:sp>
      <p:sp>
        <p:nvSpPr>
          <p:cNvPr id="5" name="Footer Placeholder 4"/>
          <p:cNvSpPr>
            <a:spLocks noGrp="1"/>
          </p:cNvSpPr>
          <p:nvPr>
            <p:ph type="ftr" sz="quarter" idx="11"/>
          </p:nvPr>
        </p:nvSpPr>
        <p:spPr>
          <a:xfrm>
            <a:off x="4119583" y="6482889"/>
            <a:ext cx="4197310" cy="372394"/>
          </a:xfrm>
          <a:prstGeom prst="rect">
            <a:avLst/>
          </a:prstGeom>
        </p:spPr>
        <p:txBody>
          <a:bodyPr/>
          <a:lstStyle>
            <a:lvl1pPr>
              <a:defRPr>
                <a:solidFill>
                  <a:schemeClr val="tx1">
                    <a:lumMod val="50000"/>
                  </a:schemeClr>
                </a:solidFill>
              </a:defRPr>
            </a:lvl1pPr>
          </a:lstStyle>
          <a:p>
            <a:endParaRPr lang="en-US" dirty="0">
              <a:solidFill>
                <a:srgbClr val="FFFFFF">
                  <a:lumMod val="50000"/>
                </a:srgbClr>
              </a:solidFill>
            </a:endParaRPr>
          </a:p>
        </p:txBody>
      </p:sp>
      <p:sp>
        <p:nvSpPr>
          <p:cNvPr id="6" name="Slide Number Placeholder 5"/>
          <p:cNvSpPr>
            <a:spLocks noGrp="1"/>
          </p:cNvSpPr>
          <p:nvPr>
            <p:ph type="sldNum" sz="quarter" idx="12"/>
          </p:nvPr>
        </p:nvSpPr>
        <p:spPr>
          <a:xfrm>
            <a:off x="8783260" y="6482889"/>
            <a:ext cx="2798207" cy="372394"/>
          </a:xfrm>
          <a:prstGeom prst="rect">
            <a:avLst/>
          </a:prstGeom>
        </p:spPr>
        <p:txBody>
          <a:bodyPr/>
          <a:lstStyle>
            <a:lvl1pPr>
              <a:defRPr>
                <a:solidFill>
                  <a:schemeClr val="tx1">
                    <a:lumMod val="50000"/>
                  </a:schemeClr>
                </a:solidFill>
              </a:defRPr>
            </a:lvl1pPr>
          </a:lstStyle>
          <a:p>
            <a:fld id="{3B7F53D9-503C-43F0-8772-C53FE3EEB1EE}" type="slidenum">
              <a:rPr lang="en-US" smtClean="0">
                <a:solidFill>
                  <a:srgbClr val="FFFFFF">
                    <a:lumMod val="50000"/>
                  </a:srgbClr>
                </a:solidFill>
              </a:rPr>
              <a:pPr/>
              <a:t>‹#›</a:t>
            </a:fld>
            <a:endParaRPr lang="en-US" dirty="0">
              <a:solidFill>
                <a:srgbClr val="FFFFFF">
                  <a:lumMod val="50000"/>
                </a:srgbClr>
              </a:solidFill>
            </a:endParaRPr>
          </a:p>
        </p:txBody>
      </p:sp>
    </p:spTree>
    <p:extLst>
      <p:ext uri="{BB962C8B-B14F-4D97-AF65-F5344CB8AC3E}">
        <p14:creationId xmlns:p14="http://schemas.microsoft.com/office/powerpoint/2010/main" val="387214592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emo 1">
    <p:spTree>
      <p:nvGrpSpPr>
        <p:cNvPr id="1" name=""/>
        <p:cNvGrpSpPr/>
        <p:nvPr/>
      </p:nvGrpSpPr>
      <p:grpSpPr>
        <a:xfrm>
          <a:off x="0" y="0"/>
          <a:ext cx="0" cy="0"/>
          <a:chOff x="0" y="0"/>
          <a:chExt cx="0" cy="0"/>
        </a:xfrm>
      </p:grpSpPr>
      <p:sp>
        <p:nvSpPr>
          <p:cNvPr id="3" name="Title 2"/>
          <p:cNvSpPr>
            <a:spLocks noGrp="1"/>
          </p:cNvSpPr>
          <p:nvPr>
            <p:ph type="ctrTitle" hasCustomPrompt="1"/>
          </p:nvPr>
        </p:nvSpPr>
        <p:spPr>
          <a:xfrm>
            <a:off x="2627724" y="2931039"/>
            <a:ext cx="9327356" cy="559456"/>
          </a:xfrm>
        </p:spPr>
        <p:txBody>
          <a:bodyPr/>
          <a:lstStyle>
            <a:lvl1pPr>
              <a:defRPr/>
            </a:lvl1pPr>
          </a:lstStyle>
          <a:p>
            <a:pPr algn="l"/>
            <a:r>
              <a:rPr lang="en-US" dirty="0"/>
              <a:t>DEMO</a:t>
            </a:r>
          </a:p>
        </p:txBody>
      </p:sp>
      <p:sp>
        <p:nvSpPr>
          <p:cNvPr id="5" name="Subtitle 3"/>
          <p:cNvSpPr>
            <a:spLocks noGrp="1"/>
          </p:cNvSpPr>
          <p:nvPr>
            <p:ph type="subTitle" idx="1" hasCustomPrompt="1"/>
          </p:nvPr>
        </p:nvSpPr>
        <p:spPr>
          <a:xfrm>
            <a:off x="2750077" y="3588546"/>
            <a:ext cx="6249329" cy="849381"/>
          </a:xfrm>
          <a:prstGeom prst="rect">
            <a:avLst/>
          </a:prstGeom>
        </p:spPr>
        <p:txBody>
          <a:bodyPr/>
          <a:lstStyle>
            <a:lvl1pPr marL="0" indent="0">
              <a:buNone/>
              <a:defRPr>
                <a:solidFill>
                  <a:schemeClr val="tx1">
                    <a:lumMod val="50000"/>
                  </a:schemeClr>
                </a:solidFill>
              </a:defRPr>
            </a:lvl1pPr>
          </a:lstStyle>
          <a:p>
            <a:pPr algn="l"/>
            <a:r>
              <a:rPr lang="en-US" sz="3264" dirty="0"/>
              <a:t>Demo description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320796" flipH="1">
            <a:off x="1288841" y="3011646"/>
            <a:ext cx="1153966" cy="1153802"/>
          </a:xfrm>
          <a:prstGeom prst="rect">
            <a:avLst/>
          </a:prstGeom>
        </p:spPr>
      </p:pic>
    </p:spTree>
    <p:extLst>
      <p:ext uri="{BB962C8B-B14F-4D97-AF65-F5344CB8AC3E}">
        <p14:creationId xmlns:p14="http://schemas.microsoft.com/office/powerpoint/2010/main" val="181347211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Demo 2">
    <p:spTree>
      <p:nvGrpSpPr>
        <p:cNvPr id="1" name=""/>
        <p:cNvGrpSpPr/>
        <p:nvPr/>
      </p:nvGrpSpPr>
      <p:grpSpPr>
        <a:xfrm>
          <a:off x="0" y="0"/>
          <a:ext cx="0" cy="0"/>
          <a:chOff x="0" y="0"/>
          <a:chExt cx="0" cy="0"/>
        </a:xfrm>
      </p:grpSpPr>
      <p:sp>
        <p:nvSpPr>
          <p:cNvPr id="3" name="Title 2"/>
          <p:cNvSpPr>
            <a:spLocks noGrp="1"/>
          </p:cNvSpPr>
          <p:nvPr>
            <p:ph type="ctrTitle" hasCustomPrompt="1"/>
          </p:nvPr>
        </p:nvSpPr>
        <p:spPr>
          <a:xfrm>
            <a:off x="2627724" y="2931039"/>
            <a:ext cx="9327356" cy="559456"/>
          </a:xfrm>
        </p:spPr>
        <p:txBody>
          <a:bodyPr/>
          <a:lstStyle>
            <a:lvl1pPr>
              <a:defRPr/>
            </a:lvl1pPr>
          </a:lstStyle>
          <a:p>
            <a:pPr algn="l"/>
            <a:r>
              <a:rPr lang="en-US" dirty="0"/>
              <a:t>DEMO</a:t>
            </a:r>
          </a:p>
        </p:txBody>
      </p:sp>
      <p:sp>
        <p:nvSpPr>
          <p:cNvPr id="5" name="Subtitle 3"/>
          <p:cNvSpPr>
            <a:spLocks noGrp="1"/>
          </p:cNvSpPr>
          <p:nvPr>
            <p:ph type="subTitle" idx="1" hasCustomPrompt="1"/>
          </p:nvPr>
        </p:nvSpPr>
        <p:spPr>
          <a:xfrm>
            <a:off x="2750077" y="3588546"/>
            <a:ext cx="6249329" cy="849381"/>
          </a:xfrm>
          <a:prstGeom prst="rect">
            <a:avLst/>
          </a:prstGeom>
        </p:spPr>
        <p:txBody>
          <a:bodyPr/>
          <a:lstStyle>
            <a:lvl1pPr marL="0" indent="0">
              <a:buNone/>
              <a:defRPr>
                <a:solidFill>
                  <a:schemeClr val="tx1">
                    <a:lumMod val="50000"/>
                  </a:schemeClr>
                </a:solidFill>
              </a:defRPr>
            </a:lvl1pPr>
          </a:lstStyle>
          <a:p>
            <a:pPr algn="l"/>
            <a:r>
              <a:rPr lang="en-US" sz="3264" dirty="0"/>
              <a:t>Demo description</a:t>
            </a:r>
          </a:p>
        </p:txBody>
      </p:sp>
    </p:spTree>
    <p:extLst>
      <p:ext uri="{BB962C8B-B14F-4D97-AF65-F5344CB8AC3E}">
        <p14:creationId xmlns:p14="http://schemas.microsoft.com/office/powerpoint/2010/main" val="18977555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a:xfrm>
            <a:off x="0" y="1598749"/>
            <a:ext cx="12436475" cy="4231981"/>
          </a:xfrm>
          <a:prstGeom prst="rect">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244">
              <a:solidFill>
                <a:srgbClr val="FFFFFF"/>
              </a:solidFill>
            </a:endParaRPr>
          </a:p>
        </p:txBody>
      </p:sp>
    </p:spTree>
    <p:extLst>
      <p:ext uri="{BB962C8B-B14F-4D97-AF65-F5344CB8AC3E}">
        <p14:creationId xmlns:p14="http://schemas.microsoft.com/office/powerpoint/2010/main" val="351937880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5_Title Only">
    <p:bg>
      <p:bgPr>
        <a:solidFill>
          <a:srgbClr val="F8F8F8"/>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t="18525" b="15471"/>
          <a:stretch/>
        </p:blipFill>
        <p:spPr>
          <a:xfrm>
            <a:off x="0" y="1526347"/>
            <a:ext cx="12436475" cy="5468180"/>
          </a:xfrm>
          <a:prstGeom prst="rect">
            <a:avLst/>
          </a:prstGeom>
        </p:spPr>
      </p:pic>
      <p:sp>
        <p:nvSpPr>
          <p:cNvPr id="3" name="Rectangle 2"/>
          <p:cNvSpPr/>
          <p:nvPr userDrawn="1"/>
        </p:nvSpPr>
        <p:spPr bwMode="auto">
          <a:xfrm>
            <a:off x="0" y="-1"/>
            <a:ext cx="12436475" cy="6994527"/>
          </a:xfrm>
          <a:prstGeom prst="rect">
            <a:avLst/>
          </a:prstGeom>
          <a:solidFill>
            <a:schemeClr val="tx1">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r>
              <a:rPr lang="en-US" sz="2000" dirty="0">
                <a:gradFill>
                  <a:gsLst>
                    <a:gs pos="5439">
                      <a:srgbClr val="F8F8F8"/>
                    </a:gs>
                    <a:gs pos="10000">
                      <a:srgbClr val="F8F8F8"/>
                    </a:gs>
                  </a:gsLst>
                  <a:lin ang="5400000" scaled="0"/>
                </a:gradFill>
              </a:rPr>
              <a:t> </a:t>
            </a:r>
          </a:p>
        </p:txBody>
      </p:sp>
      <p:sp>
        <p:nvSpPr>
          <p:cNvPr id="4" name="Rectangle 3"/>
          <p:cNvSpPr/>
          <p:nvPr userDrawn="1"/>
        </p:nvSpPr>
        <p:spPr bwMode="auto">
          <a:xfrm>
            <a:off x="0" y="-8332"/>
            <a:ext cx="12436475" cy="1534678"/>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Title 1"/>
          <p:cNvSpPr>
            <a:spLocks noGrp="1"/>
          </p:cNvSpPr>
          <p:nvPr>
            <p:ph type="title"/>
          </p:nvPr>
        </p:nvSpPr>
        <p:spPr>
          <a:xfrm>
            <a:off x="274639" y="316377"/>
            <a:ext cx="11889564" cy="917575"/>
          </a:xfrm>
        </p:spPr>
        <p:txBody>
          <a:bodyPr anchor="ctr" anchorCtr="0"/>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68250105"/>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1123">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16_Title Only">
    <p:bg>
      <p:bgPr>
        <a:solidFill>
          <a:srgbClr val="F8F8F8"/>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t="33996" b="-15471"/>
          <a:stretch/>
        </p:blipFill>
        <p:spPr>
          <a:xfrm>
            <a:off x="-2" y="1526346"/>
            <a:ext cx="12436476" cy="6749928"/>
          </a:xfrm>
          <a:prstGeom prst="rect">
            <a:avLst/>
          </a:prstGeom>
        </p:spPr>
      </p:pic>
      <p:sp>
        <p:nvSpPr>
          <p:cNvPr id="3" name="Rectangle 2"/>
          <p:cNvSpPr/>
          <p:nvPr userDrawn="1"/>
        </p:nvSpPr>
        <p:spPr bwMode="auto">
          <a:xfrm>
            <a:off x="0" y="-1"/>
            <a:ext cx="12436475" cy="6994526"/>
          </a:xfrm>
          <a:prstGeom prst="rect">
            <a:avLst/>
          </a:prstGeom>
          <a:solidFill>
            <a:schemeClr val="tx1">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r>
              <a:rPr lang="en-US" sz="2000" dirty="0">
                <a:gradFill>
                  <a:gsLst>
                    <a:gs pos="5439">
                      <a:srgbClr val="F8F8F8"/>
                    </a:gs>
                    <a:gs pos="10000">
                      <a:srgbClr val="F8F8F8"/>
                    </a:gs>
                  </a:gsLst>
                  <a:lin ang="5400000" scaled="0"/>
                </a:gradFill>
              </a:rPr>
              <a:t> </a:t>
            </a:r>
          </a:p>
        </p:txBody>
      </p:sp>
      <p:sp>
        <p:nvSpPr>
          <p:cNvPr id="4" name="Rectangle 3"/>
          <p:cNvSpPr/>
          <p:nvPr userDrawn="1"/>
        </p:nvSpPr>
        <p:spPr bwMode="auto">
          <a:xfrm>
            <a:off x="0" y="-8332"/>
            <a:ext cx="12436475" cy="1534678"/>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Title 1"/>
          <p:cNvSpPr>
            <a:spLocks noGrp="1"/>
          </p:cNvSpPr>
          <p:nvPr>
            <p:ph type="title"/>
          </p:nvPr>
        </p:nvSpPr>
        <p:spPr>
          <a:xfrm>
            <a:off x="274639" y="316377"/>
            <a:ext cx="11889564" cy="917575"/>
          </a:xfrm>
        </p:spPr>
        <p:txBody>
          <a:bodyPr anchor="ctr" anchorCtr="0"/>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935516058"/>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112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1824" y="278486"/>
            <a:ext cx="4091515" cy="1185183"/>
          </a:xfrm>
        </p:spPr>
        <p:txBody>
          <a:bodyPr anchor="b"/>
          <a:lstStyle>
            <a:lvl1pPr algn="l">
              <a:defRPr sz="2400" b="1"/>
            </a:lvl1pPr>
          </a:lstStyle>
          <a:p>
            <a:r>
              <a:rPr lang="en-US"/>
              <a:t>Click to edit Master title style</a:t>
            </a:r>
          </a:p>
        </p:txBody>
      </p:sp>
      <p:sp>
        <p:nvSpPr>
          <p:cNvPr id="3" name="Content Placeholder 2"/>
          <p:cNvSpPr>
            <a:spLocks noGrp="1"/>
          </p:cNvSpPr>
          <p:nvPr>
            <p:ph idx="1"/>
          </p:nvPr>
        </p:nvSpPr>
        <p:spPr>
          <a:xfrm>
            <a:off x="4862316" y="278486"/>
            <a:ext cx="6952335" cy="5969633"/>
          </a:xfrm>
        </p:spPr>
        <p:txBody>
          <a:bodyPr/>
          <a:lstStyle>
            <a:lvl1pPr>
              <a:defRPr sz="3900"/>
            </a:lvl1pPr>
            <a:lvl2pPr>
              <a:defRPr sz="3400"/>
            </a:lvl2pPr>
            <a:lvl3pPr>
              <a:defRPr sz="29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1824" y="1463670"/>
            <a:ext cx="4091515" cy="4784450"/>
          </a:xfrm>
        </p:spPr>
        <p:txBody>
          <a:bodyPr/>
          <a:lstStyle>
            <a:lvl1pPr marL="0" indent="0">
              <a:buNone/>
              <a:defRPr sz="1700"/>
            </a:lvl1pPr>
            <a:lvl2pPr marL="555132" indent="0">
              <a:buNone/>
              <a:defRPr sz="1500"/>
            </a:lvl2pPr>
            <a:lvl3pPr marL="1110264" indent="0">
              <a:buNone/>
              <a:defRPr sz="1200"/>
            </a:lvl3pPr>
            <a:lvl4pPr marL="1665397" indent="0">
              <a:buNone/>
              <a:defRPr sz="1100"/>
            </a:lvl4pPr>
            <a:lvl5pPr marL="2220529" indent="0">
              <a:buNone/>
              <a:defRPr sz="1100"/>
            </a:lvl5pPr>
            <a:lvl6pPr marL="2775661" indent="0">
              <a:buNone/>
              <a:defRPr sz="1100"/>
            </a:lvl6pPr>
            <a:lvl7pPr marL="3330793" indent="0">
              <a:buNone/>
              <a:defRPr sz="1100"/>
            </a:lvl7pPr>
            <a:lvl8pPr marL="3885926" indent="0">
              <a:buNone/>
              <a:defRPr sz="1100"/>
            </a:lvl8pPr>
            <a:lvl9pPr marL="4441058" indent="0">
              <a:buNone/>
              <a:defRPr sz="1100"/>
            </a:lvl9pPr>
          </a:lstStyle>
          <a:p>
            <a:pPr lvl="0"/>
            <a:r>
              <a:rPr lang="en-US"/>
              <a:t>Click to edit Master text styles</a:t>
            </a:r>
          </a:p>
        </p:txBody>
      </p:sp>
      <p:sp>
        <p:nvSpPr>
          <p:cNvPr id="5" name="Date Placeholder 4"/>
          <p:cNvSpPr>
            <a:spLocks noGrp="1"/>
          </p:cNvSpPr>
          <p:nvPr>
            <p:ph type="dt" sz="half" idx="10"/>
          </p:nvPr>
        </p:nvSpPr>
        <p:spPr/>
        <p:txBody>
          <a:bodyPr/>
          <a:lstStyle/>
          <a:p>
            <a:fld id="{0D71FD52-B742-447B-9FE1-0A65E6E6E7B6}" type="datetimeFigureOut">
              <a:rPr lang="en-US" smtClean="0"/>
              <a:t>3/2/2017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148907459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23_Title Only">
    <p:bg>
      <p:bgPr>
        <a:solidFill>
          <a:srgbClr val="F8F8F8"/>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t="18524" b="15471"/>
          <a:stretch/>
        </p:blipFill>
        <p:spPr>
          <a:xfrm>
            <a:off x="0" y="1526346"/>
            <a:ext cx="12436475" cy="5468180"/>
          </a:xfrm>
          <a:prstGeom prst="rect">
            <a:avLst/>
          </a:prstGeom>
        </p:spPr>
      </p:pic>
      <p:sp>
        <p:nvSpPr>
          <p:cNvPr id="3" name="Rectangle 2"/>
          <p:cNvSpPr/>
          <p:nvPr userDrawn="1"/>
        </p:nvSpPr>
        <p:spPr bwMode="auto">
          <a:xfrm>
            <a:off x="0" y="-1"/>
            <a:ext cx="12436475" cy="6994526"/>
          </a:xfrm>
          <a:prstGeom prst="rect">
            <a:avLst/>
          </a:prstGeom>
          <a:solidFill>
            <a:schemeClr val="bg1">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r>
              <a:rPr lang="en-US" sz="2000" dirty="0">
                <a:gradFill>
                  <a:gsLst>
                    <a:gs pos="5439">
                      <a:srgbClr val="F8F8F8"/>
                    </a:gs>
                    <a:gs pos="10000">
                      <a:srgbClr val="F8F8F8"/>
                    </a:gs>
                  </a:gsLst>
                  <a:lin ang="5400000" scaled="0"/>
                </a:gradFill>
              </a:rPr>
              <a:t> </a:t>
            </a:r>
          </a:p>
        </p:txBody>
      </p:sp>
      <p:sp>
        <p:nvSpPr>
          <p:cNvPr id="4" name="Rectangle 3"/>
          <p:cNvSpPr/>
          <p:nvPr userDrawn="1"/>
        </p:nvSpPr>
        <p:spPr bwMode="auto">
          <a:xfrm>
            <a:off x="0" y="-8332"/>
            <a:ext cx="12436475" cy="1534678"/>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Title 1"/>
          <p:cNvSpPr>
            <a:spLocks noGrp="1"/>
          </p:cNvSpPr>
          <p:nvPr>
            <p:ph type="title"/>
          </p:nvPr>
        </p:nvSpPr>
        <p:spPr>
          <a:xfrm>
            <a:off x="274639" y="316377"/>
            <a:ext cx="11889564" cy="917575"/>
          </a:xfrm>
        </p:spPr>
        <p:txBody>
          <a:bodyPr anchor="ctr" anchorCtr="0"/>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4227511036"/>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1123">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1557479"/>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Interior1">
    <p:bg>
      <p:bgPr>
        <a:solidFill>
          <a:schemeClr val="bg1">
            <a:lumMod val="95000"/>
          </a:schemeClr>
        </a:solidFill>
        <a:effectLst/>
      </p:bgPr>
    </p:bg>
    <p:spTree>
      <p:nvGrpSpPr>
        <p:cNvPr id="1" name=""/>
        <p:cNvGrpSpPr/>
        <p:nvPr/>
      </p:nvGrpSpPr>
      <p:grpSpPr>
        <a:xfrm>
          <a:off x="0" y="0"/>
          <a:ext cx="0" cy="0"/>
          <a:chOff x="0" y="0"/>
          <a:chExt cx="0" cy="0"/>
        </a:xfrm>
      </p:grpSpPr>
      <p:sp>
        <p:nvSpPr>
          <p:cNvPr id="15" name="Rectangle 14"/>
          <p:cNvSpPr>
            <a:spLocks/>
          </p:cNvSpPr>
          <p:nvPr userDrawn="1"/>
        </p:nvSpPr>
        <p:spPr>
          <a:xfrm>
            <a:off x="0" y="0"/>
            <a:ext cx="12436475" cy="1243471"/>
          </a:xfrm>
          <a:prstGeom prst="rect">
            <a:avLst/>
          </a:prstGeom>
          <a:solidFill>
            <a:srgbClr val="0072C6"/>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448" dirty="0"/>
          </a:p>
        </p:txBody>
      </p:sp>
      <p:sp>
        <p:nvSpPr>
          <p:cNvPr id="13" name="Content Placeholder 2"/>
          <p:cNvSpPr>
            <a:spLocks noGrp="1"/>
          </p:cNvSpPr>
          <p:nvPr>
            <p:ph idx="1" hasCustomPrompt="1"/>
          </p:nvPr>
        </p:nvSpPr>
        <p:spPr>
          <a:xfrm>
            <a:off x="0" y="1261870"/>
            <a:ext cx="12436475" cy="4973884"/>
          </a:xfrm>
          <a:prstGeom prst="rect">
            <a:avLst/>
          </a:prstGeom>
        </p:spPr>
        <p:txBody>
          <a:bodyPr lIns="182880" tIns="182880" rIns="182880" bIns="182880"/>
          <a:lstStyle>
            <a:lvl1pPr marL="0" indent="0">
              <a:spcBef>
                <a:spcPts val="1360"/>
              </a:spcBef>
              <a:buFont typeface="Arial"/>
              <a:buNone/>
              <a:defRPr sz="3264" baseline="0">
                <a:solidFill>
                  <a:schemeClr val="tx1"/>
                </a:solidFill>
                <a:latin typeface="Segoe UI Light"/>
                <a:cs typeface="Segoe UI Light"/>
              </a:defRPr>
            </a:lvl1pPr>
            <a:lvl2pPr marL="901488" indent="-466287">
              <a:spcBef>
                <a:spcPts val="1360"/>
              </a:spcBef>
              <a:buFont typeface="Arial" panose="020B0604020202020204" pitchFamily="34" charset="0"/>
              <a:buChar char="•"/>
              <a:defRPr sz="3264">
                <a:solidFill>
                  <a:schemeClr val="bg2"/>
                </a:solidFill>
                <a:latin typeface="Segoe UI Light"/>
                <a:cs typeface="Segoe UI Light"/>
              </a:defRPr>
            </a:lvl2pPr>
            <a:lvl3pPr marL="1243431">
              <a:spcBef>
                <a:spcPts val="1360"/>
              </a:spcBef>
              <a:buFont typeface="Arial"/>
              <a:buChar char="•"/>
              <a:defRPr sz="2991">
                <a:solidFill>
                  <a:schemeClr val="bg2"/>
                </a:solidFill>
                <a:latin typeface="Segoe UI Light"/>
                <a:cs typeface="Segoe UI Light"/>
              </a:defRPr>
            </a:lvl3pPr>
            <a:lvl4pPr marL="1740803">
              <a:spcBef>
                <a:spcPts val="1360"/>
              </a:spcBef>
              <a:buFont typeface="Arial"/>
              <a:buChar char="•"/>
              <a:defRPr sz="2720" baseline="0">
                <a:solidFill>
                  <a:schemeClr val="bg2"/>
                </a:solidFill>
                <a:latin typeface="Segoe UI Light"/>
                <a:cs typeface="Segoe UI Light"/>
              </a:defRPr>
            </a:lvl4pPr>
            <a:lvl5pPr marL="1989489" indent="248686">
              <a:spcBef>
                <a:spcPts val="1360"/>
              </a:spcBef>
              <a:buFont typeface="Arial"/>
              <a:buChar char="•"/>
              <a:tabLst>
                <a:tab pos="2178164" algn="l"/>
              </a:tabLst>
              <a:defRPr sz="2448" baseline="0">
                <a:solidFill>
                  <a:schemeClr val="bg2"/>
                </a:solidFill>
                <a:latin typeface="Segoe UI Light"/>
                <a:cs typeface="Segoe UI Light"/>
              </a:defRPr>
            </a:lvl5pPr>
          </a:lstStyle>
          <a:p>
            <a:pPr lvl="1"/>
            <a:r>
              <a:rPr lang="en-US" dirty="0"/>
              <a:t>Bullet first level</a:t>
            </a:r>
          </a:p>
          <a:p>
            <a:pPr lvl="2"/>
            <a:r>
              <a:rPr lang="en-US" dirty="0"/>
              <a:t>Bullet second level</a:t>
            </a:r>
          </a:p>
          <a:p>
            <a:pPr lvl="3"/>
            <a:r>
              <a:rPr lang="en-US" dirty="0"/>
              <a:t>Bullet third level</a:t>
            </a:r>
          </a:p>
          <a:p>
            <a:pPr lvl="4"/>
            <a:r>
              <a:rPr lang="en-US" dirty="0"/>
              <a:t>Bullet fourth level</a:t>
            </a:r>
          </a:p>
        </p:txBody>
      </p: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604149" y="183678"/>
            <a:ext cx="548706" cy="868663"/>
          </a:xfrm>
          <a:prstGeom prst="rect">
            <a:avLst/>
          </a:prstGeom>
        </p:spPr>
      </p:pic>
      <p:sp>
        <p:nvSpPr>
          <p:cNvPr id="20" name="Title 1"/>
          <p:cNvSpPr>
            <a:spLocks noGrp="1" noChangeAspect="1"/>
          </p:cNvSpPr>
          <p:nvPr>
            <p:ph type="title"/>
          </p:nvPr>
        </p:nvSpPr>
        <p:spPr>
          <a:xfrm>
            <a:off x="141809" y="-3"/>
            <a:ext cx="11178721" cy="1236019"/>
          </a:xfrm>
          <a:prstGeom prst="rect">
            <a:avLst/>
          </a:prstGeom>
        </p:spPr>
        <p:txBody>
          <a:bodyPr lIns="91440" tIns="91440" bIns="91440" anchor="ctr"/>
          <a:lstStyle>
            <a:lvl1pPr algn="l">
              <a:defRPr sz="4080">
                <a:solidFill>
                  <a:srgbClr val="FFFFFF"/>
                </a:solidFill>
                <a:latin typeface="Segoe UI Light"/>
                <a:cs typeface="Segoe UI Light"/>
              </a:defRPr>
            </a:lvl1pPr>
          </a:lstStyle>
          <a:p>
            <a:r>
              <a:rPr lang="en-US"/>
              <a:t>Click to edit Master title style</a:t>
            </a:r>
            <a:endParaRPr lang="en-US" dirty="0"/>
          </a:p>
        </p:txBody>
      </p:sp>
      <p:grpSp>
        <p:nvGrpSpPr>
          <p:cNvPr id="23" name="Group 22"/>
          <p:cNvGrpSpPr/>
          <p:nvPr userDrawn="1"/>
        </p:nvGrpSpPr>
        <p:grpSpPr>
          <a:xfrm>
            <a:off x="-6218" y="6352904"/>
            <a:ext cx="12448911" cy="641626"/>
            <a:chOff x="-4572" y="4671674"/>
            <a:chExt cx="9153144" cy="471826"/>
          </a:xfrm>
          <a:solidFill>
            <a:schemeClr val="tx2"/>
          </a:solidFill>
        </p:grpSpPr>
        <p:sp>
          <p:nvSpPr>
            <p:cNvPr id="25" name="Rectangle 24"/>
            <p:cNvSpPr>
              <a:spLocks/>
            </p:cNvSpPr>
            <p:nvPr userDrawn="1"/>
          </p:nvSpPr>
          <p:spPr>
            <a:xfrm>
              <a:off x="-4572" y="4671674"/>
              <a:ext cx="9153144" cy="471826"/>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448" dirty="0"/>
            </a:p>
          </p:txBody>
        </p:sp>
        <p:sp>
          <p:nvSpPr>
            <p:cNvPr id="26" name="TextBox 25"/>
            <p:cNvSpPr txBox="1"/>
            <p:nvPr userDrawn="1"/>
          </p:nvSpPr>
          <p:spPr>
            <a:xfrm>
              <a:off x="198582" y="4846032"/>
              <a:ext cx="1263650" cy="125563"/>
            </a:xfrm>
            <a:prstGeom prst="rect">
              <a:avLst/>
            </a:prstGeom>
            <a:grpFill/>
          </p:spPr>
          <p:txBody>
            <a:bodyPr wrap="square" lIns="0" tIns="0" rIns="0" bIns="0" rtlCol="0" anchor="t">
              <a:spAutoFit/>
            </a:bodyPr>
            <a:lstStyle/>
            <a:p>
              <a:pPr algn="l"/>
              <a:r>
                <a:rPr lang="en-US" sz="1088" dirty="0">
                  <a:solidFill>
                    <a:schemeClr val="bg1"/>
                  </a:solidFill>
                  <a:latin typeface="Segoe UI"/>
                  <a:cs typeface="Segoe UI"/>
                </a:rPr>
                <a:t>Microsoft Confidential</a:t>
              </a:r>
            </a:p>
          </p:txBody>
        </p:sp>
        <p:pic>
          <p:nvPicPr>
            <p:cNvPr id="27" name="Picture 26" descr="MSFT_logo_rgb_C-Wht.png"/>
            <p:cNvPicPr>
              <a:picLocks noChangeAspect="1"/>
            </p:cNvPicPr>
            <p:nvPr userDrawn="1"/>
          </p:nvPicPr>
          <mc:AlternateContent xmlns:mc="http://schemas.openxmlformats.org/markup-compatibility/2006">
            <mc:Choice xmlns="" xmlns:mv="urn:schemas-microsoft-com:mac:vml" xmlns:ma="http://schemas.microsoft.com/office/mac/drawingml/2008/main" Requires="ma">
              <p:blipFill>
                <a:blip r:embed="rId3"/>
                <a:stretch>
                  <a:fillRect/>
                </a:stretch>
              </p:blipFill>
            </mc:Choice>
            <mc:Fallback>
              <p:blipFill>
                <a:blip r:embed="rId4"/>
                <a:stretch>
                  <a:fillRect/>
                </a:stretch>
              </p:blipFill>
            </mc:Fallback>
          </mc:AlternateContent>
          <p:spPr>
            <a:xfrm>
              <a:off x="8020979" y="4719627"/>
              <a:ext cx="1022096" cy="375920"/>
            </a:xfrm>
            <a:prstGeom prst="rect">
              <a:avLst/>
            </a:prstGeom>
            <a:grpFill/>
          </p:spPr>
        </p:pic>
      </p:grpSp>
    </p:spTree>
    <p:extLst>
      <p:ext uri="{BB962C8B-B14F-4D97-AF65-F5344CB8AC3E}">
        <p14:creationId xmlns:p14="http://schemas.microsoft.com/office/powerpoint/2010/main" val="290383469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2"/>
            <a:ext cx="11887200" cy="2339230"/>
          </a:xfrm>
        </p:spPr>
        <p:txBody>
          <a:bodyPr>
            <a:spAutoFit/>
          </a:bodyPr>
          <a:lstStyle>
            <a:lvl1pPr>
              <a:buClr>
                <a:schemeClr val="tx2"/>
              </a:buClr>
              <a:defRPr>
                <a:gradFill>
                  <a:gsLst>
                    <a:gs pos="13869">
                      <a:schemeClr val="tx2"/>
                    </a:gs>
                    <a:gs pos="42000">
                      <a:schemeClr val="tx2"/>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2734262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7_Title Only">
    <p:bg>
      <p:bgPr>
        <a:solidFill>
          <a:srgbClr val="F8F8F8"/>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t="33996" b="-15572"/>
          <a:stretch/>
        </p:blipFill>
        <p:spPr>
          <a:xfrm>
            <a:off x="1" y="1526345"/>
            <a:ext cx="12436474" cy="6758259"/>
          </a:xfrm>
          <a:prstGeom prst="rect">
            <a:avLst/>
          </a:prstGeom>
        </p:spPr>
      </p:pic>
      <p:sp>
        <p:nvSpPr>
          <p:cNvPr id="3" name="Rectangle 2"/>
          <p:cNvSpPr/>
          <p:nvPr userDrawn="1"/>
        </p:nvSpPr>
        <p:spPr bwMode="auto">
          <a:xfrm>
            <a:off x="0" y="-1"/>
            <a:ext cx="12436475" cy="6994526"/>
          </a:xfrm>
          <a:prstGeom prst="rect">
            <a:avLst/>
          </a:prstGeom>
          <a:solidFill>
            <a:schemeClr val="tx1">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r>
              <a:rPr lang="en-US" sz="2000" dirty="0">
                <a:gradFill>
                  <a:gsLst>
                    <a:gs pos="5439">
                      <a:srgbClr val="F8F8F8"/>
                    </a:gs>
                    <a:gs pos="10000">
                      <a:srgbClr val="F8F8F8"/>
                    </a:gs>
                  </a:gsLst>
                  <a:lin ang="5400000" scaled="0"/>
                </a:gradFill>
              </a:rPr>
              <a:t> </a:t>
            </a:r>
          </a:p>
        </p:txBody>
      </p:sp>
      <p:sp>
        <p:nvSpPr>
          <p:cNvPr id="4" name="Rectangle 3"/>
          <p:cNvSpPr/>
          <p:nvPr userDrawn="1"/>
        </p:nvSpPr>
        <p:spPr bwMode="auto">
          <a:xfrm>
            <a:off x="0" y="-8332"/>
            <a:ext cx="12436475" cy="1534678"/>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Title 1"/>
          <p:cNvSpPr>
            <a:spLocks noGrp="1"/>
          </p:cNvSpPr>
          <p:nvPr>
            <p:ph type="title"/>
          </p:nvPr>
        </p:nvSpPr>
        <p:spPr>
          <a:xfrm>
            <a:off x="274639" y="316377"/>
            <a:ext cx="11889564" cy="917575"/>
          </a:xfrm>
        </p:spPr>
        <p:txBody>
          <a:bodyPr anchor="ctr" anchorCtr="0"/>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4164799946"/>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1123">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21_Title Only">
    <p:bg>
      <p:bgPr>
        <a:solidFill>
          <a:srgbClr val="F8F8F8"/>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t="33996" b="-15471"/>
          <a:stretch/>
        </p:blipFill>
        <p:spPr>
          <a:xfrm>
            <a:off x="0" y="1526345"/>
            <a:ext cx="12436475" cy="6749925"/>
          </a:xfrm>
          <a:prstGeom prst="rect">
            <a:avLst/>
          </a:prstGeom>
        </p:spPr>
      </p:pic>
      <p:sp>
        <p:nvSpPr>
          <p:cNvPr id="3" name="Rectangle 2"/>
          <p:cNvSpPr/>
          <p:nvPr userDrawn="1"/>
        </p:nvSpPr>
        <p:spPr bwMode="auto">
          <a:xfrm>
            <a:off x="0" y="-1"/>
            <a:ext cx="12436475" cy="6994526"/>
          </a:xfrm>
          <a:prstGeom prst="rect">
            <a:avLst/>
          </a:prstGeom>
          <a:solidFill>
            <a:schemeClr val="tx1">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r>
              <a:rPr lang="en-US" sz="2000" dirty="0">
                <a:gradFill>
                  <a:gsLst>
                    <a:gs pos="5439">
                      <a:srgbClr val="F8F8F8"/>
                    </a:gs>
                    <a:gs pos="10000">
                      <a:srgbClr val="F8F8F8"/>
                    </a:gs>
                  </a:gsLst>
                  <a:lin ang="5400000" scaled="0"/>
                </a:gradFill>
              </a:rPr>
              <a:t> </a:t>
            </a:r>
          </a:p>
        </p:txBody>
      </p:sp>
      <p:sp>
        <p:nvSpPr>
          <p:cNvPr id="4" name="Rectangle 3"/>
          <p:cNvSpPr/>
          <p:nvPr userDrawn="1"/>
        </p:nvSpPr>
        <p:spPr bwMode="auto">
          <a:xfrm>
            <a:off x="0" y="-8332"/>
            <a:ext cx="12436475" cy="1534678"/>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Title 1"/>
          <p:cNvSpPr>
            <a:spLocks noGrp="1"/>
          </p:cNvSpPr>
          <p:nvPr>
            <p:ph type="title"/>
          </p:nvPr>
        </p:nvSpPr>
        <p:spPr>
          <a:xfrm>
            <a:off x="274639" y="316377"/>
            <a:ext cx="11889564" cy="917575"/>
          </a:xfrm>
        </p:spPr>
        <p:txBody>
          <a:bodyPr anchor="ctr" anchorCtr="0"/>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45842788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112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2_Title Only">
    <p:bg>
      <p:bgPr>
        <a:solidFill>
          <a:srgbClr val="F8F8F8"/>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t="18424" b="15572"/>
          <a:stretch/>
        </p:blipFill>
        <p:spPr>
          <a:xfrm>
            <a:off x="0" y="1526347"/>
            <a:ext cx="12436475" cy="5468180"/>
          </a:xfrm>
          <a:prstGeom prst="rect">
            <a:avLst/>
          </a:prstGeom>
        </p:spPr>
      </p:pic>
      <p:sp>
        <p:nvSpPr>
          <p:cNvPr id="3" name="Rectangle 2"/>
          <p:cNvSpPr/>
          <p:nvPr userDrawn="1"/>
        </p:nvSpPr>
        <p:spPr bwMode="auto">
          <a:xfrm>
            <a:off x="0" y="-1"/>
            <a:ext cx="12436475" cy="6994526"/>
          </a:xfrm>
          <a:prstGeom prst="rect">
            <a:avLst/>
          </a:prstGeom>
          <a:solidFill>
            <a:schemeClr val="tx1">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r>
              <a:rPr lang="en-US" sz="2000" dirty="0">
                <a:gradFill>
                  <a:gsLst>
                    <a:gs pos="5439">
                      <a:srgbClr val="F8F8F8"/>
                    </a:gs>
                    <a:gs pos="10000">
                      <a:srgbClr val="F8F8F8"/>
                    </a:gs>
                  </a:gsLst>
                  <a:lin ang="5400000" scaled="0"/>
                </a:gradFill>
              </a:rPr>
              <a:t> </a:t>
            </a:r>
          </a:p>
        </p:txBody>
      </p:sp>
      <p:sp>
        <p:nvSpPr>
          <p:cNvPr id="4" name="Rectangle 3"/>
          <p:cNvSpPr/>
          <p:nvPr userDrawn="1"/>
        </p:nvSpPr>
        <p:spPr bwMode="auto">
          <a:xfrm>
            <a:off x="0" y="-8332"/>
            <a:ext cx="12436475" cy="1534678"/>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Title 1"/>
          <p:cNvSpPr>
            <a:spLocks noGrp="1"/>
          </p:cNvSpPr>
          <p:nvPr>
            <p:ph type="title"/>
          </p:nvPr>
        </p:nvSpPr>
        <p:spPr>
          <a:xfrm>
            <a:off x="274639" y="316377"/>
            <a:ext cx="11889564" cy="917575"/>
          </a:xfrm>
        </p:spPr>
        <p:txBody>
          <a:bodyPr anchor="ctr" anchorCtr="0"/>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299727970"/>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112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8_Title Only">
    <p:bg>
      <p:bgPr>
        <a:solidFill>
          <a:srgbClr val="F8F8F8"/>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t="33996" b="-15572"/>
          <a:stretch/>
        </p:blipFill>
        <p:spPr>
          <a:xfrm>
            <a:off x="0" y="1526347"/>
            <a:ext cx="12436475" cy="6758259"/>
          </a:xfrm>
          <a:prstGeom prst="rect">
            <a:avLst/>
          </a:prstGeom>
        </p:spPr>
      </p:pic>
      <p:sp>
        <p:nvSpPr>
          <p:cNvPr id="3" name="Rectangle 2"/>
          <p:cNvSpPr/>
          <p:nvPr userDrawn="1"/>
        </p:nvSpPr>
        <p:spPr bwMode="auto">
          <a:xfrm>
            <a:off x="0" y="-1"/>
            <a:ext cx="12436475" cy="6994526"/>
          </a:xfrm>
          <a:prstGeom prst="rect">
            <a:avLst/>
          </a:prstGeom>
          <a:solidFill>
            <a:schemeClr val="tx1">
              <a:alpha val="9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r>
              <a:rPr lang="en-US" sz="2000" dirty="0">
                <a:gradFill>
                  <a:gsLst>
                    <a:gs pos="5439">
                      <a:srgbClr val="F8F8F8"/>
                    </a:gs>
                    <a:gs pos="10000">
                      <a:srgbClr val="F8F8F8"/>
                    </a:gs>
                  </a:gsLst>
                  <a:lin ang="5400000" scaled="0"/>
                </a:gradFill>
              </a:rPr>
              <a:t> </a:t>
            </a:r>
          </a:p>
        </p:txBody>
      </p:sp>
      <p:sp>
        <p:nvSpPr>
          <p:cNvPr id="4" name="Rectangle 3"/>
          <p:cNvSpPr/>
          <p:nvPr userDrawn="1"/>
        </p:nvSpPr>
        <p:spPr bwMode="auto">
          <a:xfrm>
            <a:off x="0" y="-8331"/>
            <a:ext cx="12436475" cy="1534678"/>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Title 1"/>
          <p:cNvSpPr>
            <a:spLocks noGrp="1"/>
          </p:cNvSpPr>
          <p:nvPr>
            <p:ph type="title"/>
          </p:nvPr>
        </p:nvSpPr>
        <p:spPr>
          <a:xfrm>
            <a:off x="274639" y="316378"/>
            <a:ext cx="11889564" cy="917575"/>
          </a:xfrm>
        </p:spPr>
        <p:txBody>
          <a:bodyPr anchor="ctr" anchorCtr="0"/>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67235370"/>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1123">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Quote Layout_Accent Color 2">
    <p:bg>
      <p:bgRef idx="1001">
        <a:schemeClr val="bg2"/>
      </p:bgRef>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4"/>
            <a:ext cx="10058399" cy="917575"/>
          </a:xfrm>
        </p:spPr>
        <p:txBody>
          <a:bodyPr/>
          <a:lstStyle>
            <a:lvl1pPr marL="282520" indent="-282520">
              <a:tabLst>
                <a:tab pos="282520" algn="l"/>
              </a:tabLst>
              <a:defRPr sz="5999"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lgn="r">
              <a:spcBef>
                <a:spcPts val="0"/>
              </a:spcBef>
              <a:buNone/>
              <a:defRPr sz="3199"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419577" y="6696086"/>
            <a:ext cx="3597322"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2137039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Title with photo">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gradFill>
                  <a:gsLst>
                    <a:gs pos="5833">
                      <a:srgbClr val="FFFFFF"/>
                    </a:gs>
                    <a:gs pos="18000">
                      <a:srgbClr val="FFFFFF"/>
                    </a:gs>
                  </a:gsLst>
                  <a:lin ang="5400000" scaled="0"/>
                </a:gra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sp>
        <p:nvSpPr>
          <p:cNvPr id="10" name="TextBox 9"/>
          <p:cNvSpPr txBox="1"/>
          <p:nvPr/>
        </p:nvSpPr>
        <p:spPr>
          <a:xfrm>
            <a:off x="7772797" y="388585"/>
            <a:ext cx="3886398" cy="1942924"/>
          </a:xfrm>
          <a:prstGeom prst="rect">
            <a:avLst/>
          </a:prstGeom>
        </p:spPr>
        <p:txBody>
          <a:bodyPr vert="horz" wrap="square" lIns="110987" tIns="55494" rIns="110987" bIns="55494" rtlCol="0" anchor="ctr">
            <a:normAutofit/>
          </a:bodyPr>
          <a:lstStyle/>
          <a:p>
            <a:r>
              <a:rPr lang="en-US" sz="2040" dirty="0">
                <a:solidFill>
                  <a:schemeClr val="accent6"/>
                </a:solidFill>
                <a:latin typeface="Segoe UI" pitchFamily="34" charset="0"/>
                <a:ea typeface="Segoe UI" pitchFamily="34" charset="0"/>
                <a:cs typeface="Segoe UI" pitchFamily="34" charset="0"/>
              </a:rPr>
              <a:t>Click View &gt; Slide Master to insert a photo as </a:t>
            </a:r>
            <a:r>
              <a:rPr lang="en-US" sz="2040" baseline="0" dirty="0">
                <a:solidFill>
                  <a:schemeClr val="accent6"/>
                </a:solidFill>
                <a:latin typeface="Segoe UI" pitchFamily="34" charset="0"/>
                <a:ea typeface="Segoe UI" pitchFamily="34" charset="0"/>
                <a:cs typeface="Segoe UI" pitchFamily="34" charset="0"/>
              </a:rPr>
              <a:t>a background behind the colored boxes.</a:t>
            </a:r>
            <a:endParaRPr lang="en-US" sz="2040" dirty="0">
              <a:solidFill>
                <a:schemeClr val="accent6"/>
              </a:solidFill>
              <a:latin typeface="Segoe UI" pitchFamily="34" charset="0"/>
              <a:ea typeface="Segoe UI" pitchFamily="34" charset="0"/>
              <a:cs typeface="Segoe UI" pitchFamily="34" charset="0"/>
            </a:endParaRPr>
          </a:p>
        </p:txBody>
      </p:sp>
      <p:pic>
        <p:nvPicPr>
          <p:cNvPr id="12" name="Picture 11"/>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2880296" y="233151"/>
            <a:ext cx="1986146" cy="730297"/>
          </a:xfrm>
          <a:prstGeom prst="rect">
            <a:avLst/>
          </a:prstGeom>
        </p:spPr>
      </p:pic>
      <p:sp>
        <p:nvSpPr>
          <p:cNvPr id="15" name="TextBox 14"/>
          <p:cNvSpPr txBox="1"/>
          <p:nvPr/>
        </p:nvSpPr>
        <p:spPr>
          <a:xfrm>
            <a:off x="7772797" y="388585"/>
            <a:ext cx="3886398" cy="1942924"/>
          </a:xfrm>
          <a:prstGeom prst="rect">
            <a:avLst/>
          </a:prstGeom>
        </p:spPr>
        <p:txBody>
          <a:bodyPr vert="horz" wrap="square" lIns="110987" tIns="55494" rIns="110987" bIns="55494" rtlCol="0" anchor="ctr">
            <a:normAutofit/>
          </a:bodyPr>
          <a:lstStyle/>
          <a:p>
            <a:r>
              <a:rPr lang="en-US" sz="2040" dirty="0">
                <a:solidFill>
                  <a:schemeClr val="accent6"/>
                </a:solidFill>
                <a:latin typeface="Segoe UI" pitchFamily="34" charset="0"/>
                <a:ea typeface="Segoe UI" pitchFamily="34" charset="0"/>
                <a:cs typeface="Segoe UI" pitchFamily="34" charset="0"/>
              </a:rPr>
              <a:t>Click View &gt; Slide Master to insert a photo as </a:t>
            </a:r>
            <a:r>
              <a:rPr lang="en-US" sz="2040" baseline="0" dirty="0">
                <a:solidFill>
                  <a:schemeClr val="accent6"/>
                </a:solidFill>
                <a:latin typeface="Segoe UI" pitchFamily="34" charset="0"/>
                <a:ea typeface="Segoe UI" pitchFamily="34" charset="0"/>
                <a:cs typeface="Segoe UI" pitchFamily="34" charset="0"/>
              </a:rPr>
              <a:t>a background behind the colored boxes.</a:t>
            </a:r>
            <a:endParaRPr lang="en-US" sz="2040" dirty="0">
              <a:solidFill>
                <a:schemeClr val="accent6"/>
              </a:solidFill>
              <a:latin typeface="Segoe UI" pitchFamily="34" charset="0"/>
              <a:ea typeface="Segoe UI" pitchFamily="34" charset="0"/>
              <a:cs typeface="Segoe UI" pitchFamily="34" charset="0"/>
            </a:endParaRP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1435" y="202306"/>
            <a:ext cx="1986146" cy="730297"/>
          </a:xfrm>
          <a:prstGeom prst="rect">
            <a:avLst/>
          </a:prstGeom>
        </p:spPr>
      </p:pic>
      <p:sp>
        <p:nvSpPr>
          <p:cNvPr id="14" name="TextBox 13"/>
          <p:cNvSpPr txBox="1"/>
          <p:nvPr userDrawn="1"/>
        </p:nvSpPr>
        <p:spPr>
          <a:xfrm>
            <a:off x="7772797" y="388585"/>
            <a:ext cx="3886398" cy="1942924"/>
          </a:xfrm>
          <a:prstGeom prst="rect">
            <a:avLst/>
          </a:prstGeom>
        </p:spPr>
        <p:txBody>
          <a:bodyPr vert="horz" wrap="square" lIns="110987" tIns="55494" rIns="110987" bIns="55494" rtlCol="0" anchor="ctr">
            <a:normAutofit/>
          </a:bodyPr>
          <a:lstStyle/>
          <a:p>
            <a:r>
              <a:rPr lang="en-US" sz="2040" dirty="0">
                <a:solidFill>
                  <a:schemeClr val="accent6"/>
                </a:solidFill>
                <a:latin typeface="Segoe UI" pitchFamily="34" charset="0"/>
                <a:ea typeface="Segoe UI" pitchFamily="34" charset="0"/>
                <a:cs typeface="Segoe UI" pitchFamily="34" charset="0"/>
              </a:rPr>
              <a:t>Click View &gt; Slide Master to insert a photo as </a:t>
            </a:r>
            <a:r>
              <a:rPr lang="en-US" sz="2040" baseline="0" dirty="0">
                <a:solidFill>
                  <a:schemeClr val="accent6"/>
                </a:solidFill>
                <a:latin typeface="Segoe UI" pitchFamily="34" charset="0"/>
                <a:ea typeface="Segoe UI" pitchFamily="34" charset="0"/>
                <a:cs typeface="Segoe UI" pitchFamily="34" charset="0"/>
              </a:rPr>
              <a:t>a background behind the colored boxes.</a:t>
            </a:r>
            <a:endParaRPr lang="en-US" sz="2040" dirty="0">
              <a:solidFill>
                <a:schemeClr val="accent6"/>
              </a:solidFill>
              <a:latin typeface="Segoe UI" pitchFamily="34" charset="0"/>
              <a:ea typeface="Segoe UI" pitchFamily="34" charset="0"/>
              <a:cs typeface="Segoe UI" pitchFamily="34" charset="0"/>
            </a:endParaRPr>
          </a:p>
        </p:txBody>
      </p:sp>
      <p:pic>
        <p:nvPicPr>
          <p:cNvPr id="16" name="Picture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435" y="202306"/>
            <a:ext cx="1986146" cy="730297"/>
          </a:xfrm>
          <a:prstGeom prst="rect">
            <a:avLst/>
          </a:prstGeom>
        </p:spPr>
      </p:pic>
    </p:spTree>
    <p:extLst>
      <p:ext uri="{BB962C8B-B14F-4D97-AF65-F5344CB8AC3E}">
        <p14:creationId xmlns:p14="http://schemas.microsoft.com/office/powerpoint/2010/main" val="2510944284"/>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37636" y="4896168"/>
            <a:ext cx="7461885" cy="578020"/>
          </a:xfrm>
        </p:spPr>
        <p:txBody>
          <a:bodyPr anchor="b"/>
          <a:lstStyle>
            <a:lvl1pPr algn="l">
              <a:defRPr sz="2400" b="1"/>
            </a:lvl1pPr>
          </a:lstStyle>
          <a:p>
            <a:r>
              <a:rPr lang="en-US"/>
              <a:t>Click to edit Master title style</a:t>
            </a:r>
          </a:p>
        </p:txBody>
      </p:sp>
      <p:sp>
        <p:nvSpPr>
          <p:cNvPr id="3" name="Picture Placeholder 2"/>
          <p:cNvSpPr>
            <a:spLocks noGrp="1"/>
          </p:cNvSpPr>
          <p:nvPr>
            <p:ph type="pic" idx="1"/>
          </p:nvPr>
        </p:nvSpPr>
        <p:spPr>
          <a:xfrm>
            <a:off x="2437636" y="624974"/>
            <a:ext cx="7461885" cy="4196715"/>
          </a:xfrm>
        </p:spPr>
        <p:txBody>
          <a:bodyPr/>
          <a:lstStyle>
            <a:lvl1pPr marL="0" indent="0">
              <a:buNone/>
              <a:defRPr sz="3900"/>
            </a:lvl1pPr>
            <a:lvl2pPr marL="555132" indent="0">
              <a:buNone/>
              <a:defRPr sz="3400"/>
            </a:lvl2pPr>
            <a:lvl3pPr marL="1110264" indent="0">
              <a:buNone/>
              <a:defRPr sz="2900"/>
            </a:lvl3pPr>
            <a:lvl4pPr marL="1665397" indent="0">
              <a:buNone/>
              <a:defRPr sz="2400"/>
            </a:lvl4pPr>
            <a:lvl5pPr marL="2220529" indent="0">
              <a:buNone/>
              <a:defRPr sz="2400"/>
            </a:lvl5pPr>
            <a:lvl6pPr marL="2775661" indent="0">
              <a:buNone/>
              <a:defRPr sz="2400"/>
            </a:lvl6pPr>
            <a:lvl7pPr marL="3330793" indent="0">
              <a:buNone/>
              <a:defRPr sz="2400"/>
            </a:lvl7pPr>
            <a:lvl8pPr marL="3885926" indent="0">
              <a:buNone/>
              <a:defRPr sz="2400"/>
            </a:lvl8pPr>
            <a:lvl9pPr marL="4441058" indent="0">
              <a:buNone/>
              <a:defRPr sz="2400"/>
            </a:lvl9pPr>
          </a:lstStyle>
          <a:p>
            <a:endParaRPr lang="en-US"/>
          </a:p>
        </p:txBody>
      </p:sp>
      <p:sp>
        <p:nvSpPr>
          <p:cNvPr id="4" name="Text Placeholder 3"/>
          <p:cNvSpPr>
            <a:spLocks noGrp="1"/>
          </p:cNvSpPr>
          <p:nvPr>
            <p:ph type="body" sz="half" idx="2"/>
          </p:nvPr>
        </p:nvSpPr>
        <p:spPr>
          <a:xfrm>
            <a:off x="2437636" y="5474188"/>
            <a:ext cx="7461885" cy="820885"/>
          </a:xfrm>
        </p:spPr>
        <p:txBody>
          <a:bodyPr/>
          <a:lstStyle>
            <a:lvl1pPr marL="0" indent="0">
              <a:buNone/>
              <a:defRPr sz="1700"/>
            </a:lvl1pPr>
            <a:lvl2pPr marL="555132" indent="0">
              <a:buNone/>
              <a:defRPr sz="1500"/>
            </a:lvl2pPr>
            <a:lvl3pPr marL="1110264" indent="0">
              <a:buNone/>
              <a:defRPr sz="1200"/>
            </a:lvl3pPr>
            <a:lvl4pPr marL="1665397" indent="0">
              <a:buNone/>
              <a:defRPr sz="1100"/>
            </a:lvl4pPr>
            <a:lvl5pPr marL="2220529" indent="0">
              <a:buNone/>
              <a:defRPr sz="1100"/>
            </a:lvl5pPr>
            <a:lvl6pPr marL="2775661" indent="0">
              <a:buNone/>
              <a:defRPr sz="1100"/>
            </a:lvl6pPr>
            <a:lvl7pPr marL="3330793" indent="0">
              <a:buNone/>
              <a:defRPr sz="1100"/>
            </a:lvl7pPr>
            <a:lvl8pPr marL="3885926" indent="0">
              <a:buNone/>
              <a:defRPr sz="1100"/>
            </a:lvl8pPr>
            <a:lvl9pPr marL="4441058" indent="0">
              <a:buNone/>
              <a:defRPr sz="1100"/>
            </a:lvl9pPr>
          </a:lstStyle>
          <a:p>
            <a:pPr lvl="0"/>
            <a:r>
              <a:rPr lang="en-US"/>
              <a:t>Click to edit Master text styles</a:t>
            </a:r>
          </a:p>
        </p:txBody>
      </p:sp>
      <p:sp>
        <p:nvSpPr>
          <p:cNvPr id="5" name="Date Placeholder 4"/>
          <p:cNvSpPr>
            <a:spLocks noGrp="1"/>
          </p:cNvSpPr>
          <p:nvPr>
            <p:ph type="dt" sz="half" idx="10"/>
          </p:nvPr>
        </p:nvSpPr>
        <p:spPr/>
        <p:txBody>
          <a:bodyPr/>
          <a:lstStyle/>
          <a:p>
            <a:fld id="{0D71FD52-B742-447B-9FE1-0A65E6E6E7B6}" type="datetimeFigureOut">
              <a:rPr lang="en-US" smtClean="0"/>
              <a:t>3/2/2017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A2DE16-8633-48F2-9B73-A4BA103B8506}" type="slidenum">
              <a:rPr lang="en-US" smtClean="0"/>
              <a:t>‹#›</a:t>
            </a:fld>
            <a:endParaRPr lang="en-US"/>
          </a:p>
        </p:txBody>
      </p:sp>
    </p:spTree>
    <p:extLst>
      <p:ext uri="{BB962C8B-B14F-4D97-AF65-F5344CB8AC3E}">
        <p14:creationId xmlns:p14="http://schemas.microsoft.com/office/powerpoint/2010/main" val="362164457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2_EXAMPLE ONLY: Title with photo">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flipH="1">
            <a:off x="-1622" y="0"/>
            <a:ext cx="12438095" cy="6994525"/>
          </a:xfrm>
          <a:prstGeom prst="rect">
            <a:avLst/>
          </a:prstGeom>
        </p:spPr>
      </p:pic>
      <p:sp>
        <p:nvSpPr>
          <p:cNvPr id="12" name="Rectangle 11"/>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flipH="1">
            <a:off x="-1622" y="0"/>
            <a:ext cx="12438095" cy="6994525"/>
          </a:xfrm>
          <a:prstGeom prst="rect">
            <a:avLst/>
          </a:prstGeom>
        </p:spPr>
      </p:pic>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82880" rIns="146304" bIns="91440" rtlCol="0" anchor="t" anchorCtr="0">
            <a:normAutofit/>
          </a:bodyPr>
          <a:lstStyle>
            <a:lvl1pPr>
              <a:defRPr lang="en-US" sz="4488" spc="-100" dirty="0">
                <a:gradFill>
                  <a:gsLst>
                    <a:gs pos="5833">
                      <a:srgbClr val="FFFFFF"/>
                    </a:gs>
                    <a:gs pos="18000">
                      <a:srgbClr val="FFFFFF"/>
                    </a:gs>
                  </a:gsLst>
                  <a:lin ang="5400000" scaled="0"/>
                </a:gra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9144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8" name="Picture 7"/>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230293" y="-7408"/>
            <a:ext cx="1986146" cy="730297"/>
          </a:xfrm>
          <a:prstGeom prst="rect">
            <a:avLst/>
          </a:prstGeom>
        </p:spPr>
      </p:pic>
      <p:pic>
        <p:nvPicPr>
          <p:cNvPr id="15" name="Picture 14"/>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230293" y="-7408"/>
            <a:ext cx="1986146" cy="730297"/>
          </a:xfrm>
          <a:prstGeom prst="rect">
            <a:avLst/>
          </a:prstGeom>
        </p:spPr>
      </p:pic>
      <p:pic>
        <p:nvPicPr>
          <p:cNvPr id="16" name="Picture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435" y="202306"/>
            <a:ext cx="1986146" cy="730297"/>
          </a:xfrm>
          <a:prstGeom prst="rect">
            <a:avLst/>
          </a:prstGeom>
        </p:spPr>
      </p:pic>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1622" y="0"/>
            <a:ext cx="12438095" cy="6994525"/>
          </a:xfrm>
          <a:prstGeom prst="rect">
            <a:avLst/>
          </a:prstGeom>
        </p:spPr>
      </p:pic>
      <p:sp>
        <p:nvSpPr>
          <p:cNvPr id="14" name="Rectangle 13"/>
          <p:cNvSpPr/>
          <p:nvPr userDrawn="1"/>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Picture 1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230293" y="-7408"/>
            <a:ext cx="1986146" cy="730297"/>
          </a:xfrm>
          <a:prstGeom prst="rect">
            <a:avLst/>
          </a:prstGeom>
        </p:spPr>
      </p:pic>
      <p:pic>
        <p:nvPicPr>
          <p:cNvPr id="18" name="Picture 1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1435" y="202306"/>
            <a:ext cx="1986146" cy="730297"/>
          </a:xfrm>
          <a:prstGeom prst="rect">
            <a:avLst/>
          </a:prstGeom>
        </p:spPr>
      </p:pic>
    </p:spTree>
    <p:extLst>
      <p:ext uri="{BB962C8B-B14F-4D97-AF65-F5344CB8AC3E}">
        <p14:creationId xmlns:p14="http://schemas.microsoft.com/office/powerpoint/2010/main" val="1001635835"/>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3_EXAMPLE ONLY: Title with photo">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flipH="1">
            <a:off x="-1620" y="-7408"/>
            <a:ext cx="12438095" cy="6994525"/>
          </a:xfrm>
          <a:prstGeom prst="rect">
            <a:avLst/>
          </a:prstGeom>
        </p:spPr>
      </p:pic>
      <p:grpSp>
        <p:nvGrpSpPr>
          <p:cNvPr id="5" name="Group 4"/>
          <p:cNvGrpSpPr/>
          <p:nvPr/>
        </p:nvGrpSpPr>
        <p:grpSpPr>
          <a:xfrm>
            <a:off x="-1620" y="-7408"/>
            <a:ext cx="12438095" cy="6994525"/>
            <a:chOff x="-1588" y="-7263"/>
            <a:chExt cx="12190413" cy="6858000"/>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flipH="1">
              <a:off x="-1588" y="-7263"/>
              <a:ext cx="12190413" cy="6858000"/>
            </a:xfrm>
            <a:prstGeom prst="rect">
              <a:avLst/>
            </a:prstGeom>
          </p:spPr>
        </p:pic>
        <p:sp>
          <p:nvSpPr>
            <p:cNvPr id="3" name="Rectangle 2"/>
            <p:cNvSpPr/>
            <p:nvPr/>
          </p:nvSpPr>
          <p:spPr>
            <a:xfrm>
              <a:off x="0" y="-7263"/>
              <a:ext cx="12188825" cy="2598063"/>
            </a:xfrm>
            <a:prstGeom prst="rect">
              <a:avLst/>
            </a:prstGeom>
            <a:gradFill>
              <a:gsLst>
                <a:gs pos="0">
                  <a:srgbClr val="000000">
                    <a:alpha val="59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24" dirty="0" err="1"/>
            </a:p>
          </p:txBody>
        </p:sp>
      </p:grpSp>
      <p:sp>
        <p:nvSpPr>
          <p:cNvPr id="12" name="Rectangle 11"/>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82880" rIns="146304" bIns="91440" rtlCol="0" anchor="t" anchorCtr="0">
            <a:normAutofit/>
          </a:bodyPr>
          <a:lstStyle>
            <a:lvl1pPr>
              <a:defRPr lang="en-US" sz="4488" spc="-100" dirty="0">
                <a:gradFill>
                  <a:gsLst>
                    <a:gs pos="5833">
                      <a:srgbClr val="FFFFFF"/>
                    </a:gs>
                    <a:gs pos="18000">
                      <a:srgbClr val="FFFFFF"/>
                    </a:gs>
                  </a:gsLst>
                  <a:lin ang="5400000" scaled="0"/>
                </a:gradFill>
              </a:defRPr>
            </a:lvl1pPr>
          </a:lstStyle>
          <a:p>
            <a:pPr lvl="0"/>
            <a:r>
              <a:rPr lang="en-US" dirty="0"/>
              <a:t>Presentation title</a:t>
            </a:r>
          </a:p>
        </p:txBody>
      </p:sp>
      <p:pic>
        <p:nvPicPr>
          <p:cNvPr id="11" name="Picture 10"/>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155275" y="320731"/>
            <a:ext cx="1986146" cy="730298"/>
          </a:xfrm>
          <a:prstGeom prst="rect">
            <a:avLst/>
          </a:prstGeom>
        </p:spPr>
      </p:pic>
      <p:sp>
        <p:nvSpPr>
          <p:cNvPr id="4" name="Text Placeholder 3"/>
          <p:cNvSpPr>
            <a:spLocks noGrp="1"/>
          </p:cNvSpPr>
          <p:nvPr>
            <p:ph type="body" sz="quarter" idx="10" hasCustomPrompt="1"/>
          </p:nvPr>
        </p:nvSpPr>
        <p:spPr>
          <a:xfrm>
            <a:off x="153878" y="4896168"/>
            <a:ext cx="5597871" cy="932603"/>
          </a:xfrm>
        </p:spPr>
        <p:txBody>
          <a:bodyPr lIns="137160" tIns="9144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8" name="Picture 7"/>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93783" y="204776"/>
            <a:ext cx="1986146" cy="730297"/>
          </a:xfrm>
          <a:prstGeom prst="rect">
            <a:avLst/>
          </a:prstGeom>
        </p:spPr>
      </p:pic>
      <p:grpSp>
        <p:nvGrpSpPr>
          <p:cNvPr id="14" name="Group 13"/>
          <p:cNvGrpSpPr/>
          <p:nvPr userDrawn="1"/>
        </p:nvGrpSpPr>
        <p:grpSpPr>
          <a:xfrm>
            <a:off x="-1620" y="-7408"/>
            <a:ext cx="12438095" cy="6994525"/>
            <a:chOff x="-1588" y="-7263"/>
            <a:chExt cx="12190413" cy="6858000"/>
          </a:xfrm>
        </p:grpSpPr>
        <p:pic>
          <p:nvPicPr>
            <p:cNvPr id="15" name="Picture 14"/>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1588" y="-7263"/>
              <a:ext cx="12190413" cy="6858000"/>
            </a:xfrm>
            <a:prstGeom prst="rect">
              <a:avLst/>
            </a:prstGeom>
          </p:spPr>
        </p:pic>
        <p:sp>
          <p:nvSpPr>
            <p:cNvPr id="16" name="Rectangle 15"/>
            <p:cNvSpPr/>
            <p:nvPr userDrawn="1"/>
          </p:nvSpPr>
          <p:spPr>
            <a:xfrm>
              <a:off x="0" y="-7263"/>
              <a:ext cx="12188825" cy="2598063"/>
            </a:xfrm>
            <a:prstGeom prst="rect">
              <a:avLst/>
            </a:prstGeom>
            <a:gradFill>
              <a:gsLst>
                <a:gs pos="0">
                  <a:srgbClr val="000000">
                    <a:alpha val="59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24" dirty="0" err="1"/>
            </a:p>
          </p:txBody>
        </p:sp>
      </p:grpSp>
      <p:sp>
        <p:nvSpPr>
          <p:cNvPr id="17" name="Rectangle 16"/>
          <p:cNvSpPr/>
          <p:nvPr userDrawn="1"/>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33262153"/>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itle, no photo">
    <p:bg>
      <p:bgPr>
        <a:solidFill>
          <a:schemeClr val="tx2"/>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2469578" y="279665"/>
            <a:ext cx="1986146" cy="730298"/>
          </a:xfrm>
          <a:prstGeom prst="rect">
            <a:avLst/>
          </a:prstGeom>
        </p:spPr>
      </p:pic>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gradFill>
                  <a:gsLst>
                    <a:gs pos="5833">
                      <a:srgbClr val="FFFFFF"/>
                    </a:gs>
                    <a:gs pos="18000">
                      <a:srgbClr val="FFFFFF"/>
                    </a:gs>
                  </a:gsLst>
                  <a:lin ang="5400000" scaled="0"/>
                </a:gra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84" y="204776"/>
            <a:ext cx="1986143" cy="730297"/>
          </a:xfrm>
          <a:prstGeom prst="rect">
            <a:avLst/>
          </a:prstGeom>
        </p:spPr>
      </p:pic>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2469578" y="279665"/>
            <a:ext cx="1986146" cy="730298"/>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784" y="204776"/>
            <a:ext cx="1986143" cy="730297"/>
          </a:xfrm>
          <a:prstGeom prst="rect">
            <a:avLst/>
          </a:prstGeom>
        </p:spPr>
      </p:pic>
    </p:spTree>
    <p:extLst>
      <p:ext uri="{BB962C8B-B14F-4D97-AF65-F5344CB8AC3E}">
        <p14:creationId xmlns:p14="http://schemas.microsoft.com/office/powerpoint/2010/main" val="210698805"/>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16" name="Text Placeholder 15"/>
          <p:cNvSpPr>
            <a:spLocks noGrp="1"/>
          </p:cNvSpPr>
          <p:nvPr>
            <p:ph type="body" sz="quarter" idx="14"/>
          </p:nvPr>
        </p:nvSpPr>
        <p:spPr>
          <a:xfrm>
            <a:off x="153878" y="1632056"/>
            <a:ext cx="12128721" cy="46681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15"/>
          </p:nvPr>
        </p:nvSpPr>
        <p:spPr/>
        <p:txBody>
          <a:bodyPr/>
          <a:lstStyle/>
          <a:p>
            <a:fld id="{FAADACFB-7C71-4E89-89D2-7BBA40B7BFA9}" type="slidenum">
              <a:rPr lang="en-US" smtClean="0"/>
              <a:pPr/>
              <a:t>‹#›</a:t>
            </a:fld>
            <a:endParaRPr lang="en-US" dirty="0"/>
          </a:p>
        </p:txBody>
      </p:sp>
      <p:sp>
        <p:nvSpPr>
          <p:cNvPr id="20" name="Footer Placeholder 19"/>
          <p:cNvSpPr>
            <a:spLocks noGrp="1"/>
          </p:cNvSpPr>
          <p:nvPr>
            <p:ph type="ftr" sz="quarter" idx="16"/>
          </p:nvPr>
        </p:nvSpPr>
        <p:spPr/>
        <p:txBody>
          <a:bodyPr/>
          <a:lstStyle/>
          <a:p>
            <a:endParaRPr lang="en-US" dirty="0"/>
          </a:p>
        </p:txBody>
      </p:sp>
    </p:spTree>
    <p:extLst>
      <p:ext uri="{BB962C8B-B14F-4D97-AF65-F5344CB8AC3E}">
        <p14:creationId xmlns:p14="http://schemas.microsoft.com/office/powerpoint/2010/main" val="301271213"/>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a:xfrm>
            <a:off x="11659196" y="6607560"/>
            <a:ext cx="777278" cy="386966"/>
          </a:xfrm>
          <a:prstGeom prst="rect">
            <a:avLst/>
          </a:prstGeom>
        </p:spPr>
        <p:txBody>
          <a:bodyPr/>
          <a:lstStyle/>
          <a:p>
            <a:fld id="{6A4C1A4A-E5E6-4CC1-B72C-A20A4EB3E2D2}" type="slidenum">
              <a:rPr lang="en-US" smtClean="0"/>
              <a:pPr/>
              <a:t>‹#›</a:t>
            </a:fld>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Tree>
    <p:extLst>
      <p:ext uri="{BB962C8B-B14F-4D97-AF65-F5344CB8AC3E}">
        <p14:creationId xmlns:p14="http://schemas.microsoft.com/office/powerpoint/2010/main" val="2169714538"/>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Text Placeholder 3"/>
          <p:cNvSpPr>
            <a:spLocks noGrp="1"/>
          </p:cNvSpPr>
          <p:nvPr>
            <p:ph type="body" sz="quarter" idx="15" hasCustomPrompt="1"/>
          </p:nvPr>
        </p:nvSpPr>
        <p:spPr>
          <a:xfrm>
            <a:off x="153878" y="1632056"/>
            <a:ext cx="12128721" cy="4585300"/>
          </a:xfrm>
          <a:prstGeom prst="rect">
            <a:avLst/>
          </a:prstGeom>
        </p:spPr>
        <p:txBody>
          <a:bodyPr/>
          <a:lstStyle>
            <a:lvl1pPr marL="0" indent="0">
              <a:buNone/>
              <a:defRPr>
                <a:solidFill>
                  <a:schemeClr val="tx1"/>
                </a:solidFill>
                <a:latin typeface="Courier New" pitchFamily="49" charset="0"/>
                <a:cs typeface="Courier New" pitchFamily="49" charset="0"/>
              </a:defRPr>
            </a:lvl1pPr>
            <a:lvl2pPr marL="287279" indent="0">
              <a:buNone/>
              <a:defRPr>
                <a:solidFill>
                  <a:schemeClr val="tx1"/>
                </a:solidFill>
                <a:latin typeface="Courier New" pitchFamily="49" charset="0"/>
                <a:cs typeface="Courier New" pitchFamily="49" charset="0"/>
              </a:defRPr>
            </a:lvl2pPr>
            <a:lvl3pPr marL="600187" indent="0">
              <a:buNone/>
              <a:defRPr>
                <a:solidFill>
                  <a:schemeClr val="tx1"/>
                </a:solidFill>
                <a:latin typeface="Courier New" pitchFamily="49" charset="0"/>
                <a:cs typeface="Courier New" pitchFamily="49" charset="0"/>
              </a:defRPr>
            </a:lvl3pPr>
            <a:lvl4pPr marL="887466" indent="0">
              <a:buNone/>
              <a:defRPr>
                <a:solidFill>
                  <a:schemeClr val="tx1"/>
                </a:solidFill>
                <a:latin typeface="Courier New" pitchFamily="49" charset="0"/>
                <a:cs typeface="Courier New" pitchFamily="49" charset="0"/>
              </a:defRPr>
            </a:lvl4pPr>
            <a:lvl5pPr marL="1127540" indent="0">
              <a:buNone/>
              <a:defRPr>
                <a:solidFill>
                  <a:schemeClr val="tx1"/>
                </a:solidFill>
                <a:latin typeface="Courier New" pitchFamily="49" charset="0"/>
                <a:cs typeface="Courier New" pitchFamily="49" charset="0"/>
              </a:defRPr>
            </a:lvl5pPr>
          </a:lstStyle>
          <a:p>
            <a:pPr lvl="0"/>
            <a:r>
              <a:rPr lang="en-US" dirty="0"/>
              <a:t>Click to add developer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5"/>
          <p:cNvSpPr>
            <a:spLocks noGrp="1"/>
          </p:cNvSpPr>
          <p:nvPr>
            <p:ph type="body" sz="quarter" idx="12"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6" name="Footer Placeholder 5"/>
          <p:cNvSpPr>
            <a:spLocks noGrp="1"/>
          </p:cNvSpPr>
          <p:nvPr>
            <p:ph type="ftr" sz="quarter" idx="16"/>
          </p:nvPr>
        </p:nvSpPr>
        <p:spPr/>
        <p:txBody>
          <a:bodyPr/>
          <a:lstStyle/>
          <a:p>
            <a:endParaRPr lang="en-US" dirty="0"/>
          </a:p>
        </p:txBody>
      </p:sp>
      <p:sp>
        <p:nvSpPr>
          <p:cNvPr id="10" name="Slide Number Placeholder 9"/>
          <p:cNvSpPr>
            <a:spLocks noGrp="1"/>
          </p:cNvSpPr>
          <p:nvPr>
            <p:ph type="sldNum" sz="quarter" idx="17"/>
          </p:nvPr>
        </p:nvSpPr>
        <p:spPr/>
        <p:txBody>
          <a:bodyPr/>
          <a:lstStyle/>
          <a:p>
            <a:fld id="{FAADACFB-7C71-4E89-89D2-7BBA40B7BFA9}" type="slidenum">
              <a:rPr lang="en-US" smtClean="0"/>
              <a:pPr/>
              <a:t>‹#›</a:t>
            </a:fld>
            <a:endParaRPr lang="en-US" dirty="0"/>
          </a:p>
        </p:txBody>
      </p:sp>
    </p:spTree>
    <p:extLst>
      <p:ext uri="{BB962C8B-B14F-4D97-AF65-F5344CB8AC3E}">
        <p14:creationId xmlns:p14="http://schemas.microsoft.com/office/powerpoint/2010/main" val="2751187899"/>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p>
        </p:txBody>
      </p:sp>
      <p:sp>
        <p:nvSpPr>
          <p:cNvPr id="3" name="Slide Number Placeholder 2"/>
          <p:cNvSpPr>
            <a:spLocks noGrp="1"/>
          </p:cNvSpPr>
          <p:nvPr>
            <p:ph type="sldNum" sz="quarter" idx="16"/>
          </p:nvPr>
        </p:nvSpPr>
        <p:spPr/>
        <p:txBody>
          <a:bodyPr/>
          <a:lstStyle/>
          <a:p>
            <a:fld id="{FAADACFB-7C71-4E89-89D2-7BBA40B7BFA9}" type="slidenum">
              <a:rPr lang="en-US" smtClean="0"/>
              <a:pPr/>
              <a:t>‹#›</a:t>
            </a:fld>
            <a:endParaRPr lang="en-US" dirty="0"/>
          </a:p>
        </p:txBody>
      </p:sp>
    </p:spTree>
    <p:extLst>
      <p:ext uri="{BB962C8B-B14F-4D97-AF65-F5344CB8AC3E}">
        <p14:creationId xmlns:p14="http://schemas.microsoft.com/office/powerpoint/2010/main" val="1060698072"/>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6" name="Rectangle 5"/>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6"/>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153877" y="3954464"/>
            <a:ext cx="10262765" cy="18743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3365574"/>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6" name="Rectangle 5"/>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5"/>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Video title</a:t>
            </a:r>
          </a:p>
        </p:txBody>
      </p:sp>
      <p:sp>
        <p:nvSpPr>
          <p:cNvPr id="5" name="Text Placeholder 4"/>
          <p:cNvSpPr>
            <a:spLocks noGrp="1"/>
          </p:cNvSpPr>
          <p:nvPr>
            <p:ph type="body" sz="quarter" idx="12" hasCustomPrompt="1"/>
          </p:nvPr>
        </p:nvSpPr>
        <p:spPr>
          <a:xfrm>
            <a:off x="153877" y="3963564"/>
            <a:ext cx="10262764" cy="18652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344110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gradFill>
                  <a:gsLst>
                    <a:gs pos="100000">
                      <a:schemeClr val="tx1"/>
                    </a:gs>
                    <a:gs pos="0">
                      <a:schemeClr val="tx1"/>
                    </a:gs>
                  </a:gsLst>
                  <a:lin ang="5400000" scaled="0"/>
                </a:gra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FFFFFF"/>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a:t>Click to edit Master text styles</a:t>
            </a:r>
          </a:p>
        </p:txBody>
      </p:sp>
    </p:spTree>
    <p:extLst>
      <p:ext uri="{BB962C8B-B14F-4D97-AF65-F5344CB8AC3E}">
        <p14:creationId xmlns:p14="http://schemas.microsoft.com/office/powerpoint/2010/main" val="360766144"/>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theme" Target="../theme/theme3.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2" Type="http://schemas.openxmlformats.org/officeDocument/2006/relationships/slideLayout" Target="../slideLayouts/slideLayout46.xml"/><Relationship Id="rId16" Type="http://schemas.openxmlformats.org/officeDocument/2006/relationships/image" Target="../media/image2.png"/><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theme" Target="../theme/theme4.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6.xml"/><Relationship Id="rId3" Type="http://schemas.openxmlformats.org/officeDocument/2006/relationships/slideLayout" Target="../slideLayouts/slideLayout61.xml"/><Relationship Id="rId7" Type="http://schemas.openxmlformats.org/officeDocument/2006/relationships/slideLayout" Target="../slideLayouts/slideLayout65.xml"/><Relationship Id="rId2" Type="http://schemas.openxmlformats.org/officeDocument/2006/relationships/slideLayout" Target="../slideLayouts/slideLayout60.xml"/><Relationship Id="rId1" Type="http://schemas.openxmlformats.org/officeDocument/2006/relationships/slideLayout" Target="../slideLayouts/slideLayout59.xml"/><Relationship Id="rId6" Type="http://schemas.openxmlformats.org/officeDocument/2006/relationships/slideLayout" Target="../slideLayouts/slideLayout64.xml"/><Relationship Id="rId5" Type="http://schemas.openxmlformats.org/officeDocument/2006/relationships/slideLayout" Target="../slideLayouts/slideLayout63.xml"/><Relationship Id="rId10" Type="http://schemas.openxmlformats.org/officeDocument/2006/relationships/image" Target="../media/image5.png"/><Relationship Id="rId4" Type="http://schemas.openxmlformats.org/officeDocument/2006/relationships/slideLayout" Target="../slideLayouts/slideLayout62.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slideLayout" Target="../slideLayouts/slideLayout79.xml"/><Relationship Id="rId18" Type="http://schemas.openxmlformats.org/officeDocument/2006/relationships/slideLayout" Target="../slideLayouts/slideLayout84.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theme" Target="../theme/theme6.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slideLayout" Target="../slideLayouts/slideLayout101.xml"/><Relationship Id="rId18" Type="http://schemas.openxmlformats.org/officeDocument/2006/relationships/slideLayout" Target="../slideLayouts/slideLayout106.xml"/><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slideLayout" Target="../slideLayouts/slideLayout100.xml"/><Relationship Id="rId17" Type="http://schemas.openxmlformats.org/officeDocument/2006/relationships/slideLayout" Target="../slideLayouts/slideLayout105.xml"/><Relationship Id="rId2" Type="http://schemas.openxmlformats.org/officeDocument/2006/relationships/slideLayout" Target="../slideLayouts/slideLayout90.xml"/><Relationship Id="rId16" Type="http://schemas.openxmlformats.org/officeDocument/2006/relationships/slideLayout" Target="../slideLayouts/slideLayout104.xml"/><Relationship Id="rId20" Type="http://schemas.openxmlformats.org/officeDocument/2006/relationships/theme" Target="../theme/theme7.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5" Type="http://schemas.openxmlformats.org/officeDocument/2006/relationships/slideLayout" Target="../slideLayouts/slideLayout103.xml"/><Relationship Id="rId10" Type="http://schemas.openxmlformats.org/officeDocument/2006/relationships/slideLayout" Target="../slideLayouts/slideLayout98.xml"/><Relationship Id="rId19" Type="http://schemas.openxmlformats.org/officeDocument/2006/relationships/slideLayout" Target="../slideLayouts/slideLayout107.xml"/><Relationship Id="rId4" Type="http://schemas.openxmlformats.org/officeDocument/2006/relationships/slideLayout" Target="../slideLayouts/slideLayout92.xml"/><Relationship Id="rId9" Type="http://schemas.openxmlformats.org/officeDocument/2006/relationships/slideLayout" Target="../slideLayouts/slideLayout97.xml"/><Relationship Id="rId14" Type="http://schemas.openxmlformats.org/officeDocument/2006/relationships/slideLayout" Target="../slideLayouts/slideLayout10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slideLayout" Target="../slideLayouts/slideLayout120.xml"/><Relationship Id="rId18" Type="http://schemas.openxmlformats.org/officeDocument/2006/relationships/slideLayout" Target="../slideLayouts/slideLayout125.xml"/><Relationship Id="rId26" Type="http://schemas.openxmlformats.org/officeDocument/2006/relationships/theme" Target="../theme/theme8.xml"/><Relationship Id="rId3" Type="http://schemas.openxmlformats.org/officeDocument/2006/relationships/slideLayout" Target="../slideLayouts/slideLayout110.xml"/><Relationship Id="rId21" Type="http://schemas.openxmlformats.org/officeDocument/2006/relationships/slideLayout" Target="../slideLayouts/slideLayout128.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17" Type="http://schemas.openxmlformats.org/officeDocument/2006/relationships/slideLayout" Target="../slideLayouts/slideLayout124.xml"/><Relationship Id="rId25" Type="http://schemas.openxmlformats.org/officeDocument/2006/relationships/slideLayout" Target="../slideLayouts/slideLayout132.xml"/><Relationship Id="rId2" Type="http://schemas.openxmlformats.org/officeDocument/2006/relationships/slideLayout" Target="../slideLayouts/slideLayout109.xml"/><Relationship Id="rId16" Type="http://schemas.openxmlformats.org/officeDocument/2006/relationships/slideLayout" Target="../slideLayouts/slideLayout123.xml"/><Relationship Id="rId20" Type="http://schemas.openxmlformats.org/officeDocument/2006/relationships/slideLayout" Target="../slideLayouts/slideLayout127.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24" Type="http://schemas.openxmlformats.org/officeDocument/2006/relationships/slideLayout" Target="../slideLayouts/slideLayout131.xml"/><Relationship Id="rId5" Type="http://schemas.openxmlformats.org/officeDocument/2006/relationships/slideLayout" Target="../slideLayouts/slideLayout112.xml"/><Relationship Id="rId15" Type="http://schemas.openxmlformats.org/officeDocument/2006/relationships/slideLayout" Target="../slideLayouts/slideLayout122.xml"/><Relationship Id="rId23" Type="http://schemas.openxmlformats.org/officeDocument/2006/relationships/slideLayout" Target="../slideLayouts/slideLayout130.xml"/><Relationship Id="rId10" Type="http://schemas.openxmlformats.org/officeDocument/2006/relationships/slideLayout" Target="../slideLayouts/slideLayout117.xml"/><Relationship Id="rId19" Type="http://schemas.openxmlformats.org/officeDocument/2006/relationships/slideLayout" Target="../slideLayouts/slideLayout126.xml"/><Relationship Id="rId4" Type="http://schemas.openxmlformats.org/officeDocument/2006/relationships/slideLayout" Target="../slideLayouts/slideLayout111.xml"/><Relationship Id="rId9" Type="http://schemas.openxmlformats.org/officeDocument/2006/relationships/slideLayout" Target="../slideLayouts/slideLayout116.xml"/><Relationship Id="rId14" Type="http://schemas.openxmlformats.org/officeDocument/2006/relationships/slideLayout" Target="../slideLayouts/slideLayout121.xml"/><Relationship Id="rId22" Type="http://schemas.openxmlformats.org/officeDocument/2006/relationships/slideLayout" Target="../slideLayouts/slideLayout1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1824" y="280105"/>
            <a:ext cx="11192828" cy="1165754"/>
          </a:xfrm>
          <a:prstGeom prst="rect">
            <a:avLst/>
          </a:prstGeom>
        </p:spPr>
        <p:txBody>
          <a:bodyPr vert="horz" lIns="111026" tIns="55513" rIns="111026" bIns="55513" rtlCol="0" anchor="ctr">
            <a:normAutofit/>
          </a:bodyPr>
          <a:lstStyle/>
          <a:p>
            <a:r>
              <a:rPr lang="en-US"/>
              <a:t>Click to edit Master title style</a:t>
            </a:r>
          </a:p>
        </p:txBody>
      </p:sp>
      <p:sp>
        <p:nvSpPr>
          <p:cNvPr id="3" name="Text Placeholder 2"/>
          <p:cNvSpPr>
            <a:spLocks noGrp="1"/>
          </p:cNvSpPr>
          <p:nvPr>
            <p:ph type="body" idx="1"/>
          </p:nvPr>
        </p:nvSpPr>
        <p:spPr>
          <a:xfrm>
            <a:off x="621824" y="1632056"/>
            <a:ext cx="11192828" cy="4616063"/>
          </a:xfrm>
          <a:prstGeom prst="rect">
            <a:avLst/>
          </a:prstGeom>
        </p:spPr>
        <p:txBody>
          <a:bodyPr vert="horz" lIns="111026" tIns="55513" rIns="111026" bIns="55513"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1824" y="6482889"/>
            <a:ext cx="2901844" cy="372394"/>
          </a:xfrm>
          <a:prstGeom prst="rect">
            <a:avLst/>
          </a:prstGeom>
        </p:spPr>
        <p:txBody>
          <a:bodyPr vert="horz" lIns="111026" tIns="55513" rIns="111026" bIns="55513" rtlCol="0" anchor="ctr"/>
          <a:lstStyle>
            <a:lvl1pPr algn="l">
              <a:defRPr sz="1500">
                <a:solidFill>
                  <a:schemeClr val="tx1">
                    <a:tint val="75000"/>
                  </a:schemeClr>
                </a:solidFill>
              </a:defRPr>
            </a:lvl1pPr>
          </a:lstStyle>
          <a:p>
            <a:fld id="{0D71FD52-B742-447B-9FE1-0A65E6E6E7B6}" type="datetimeFigureOut">
              <a:rPr lang="en-US" smtClean="0"/>
              <a:t>3/2/2017</a:t>
            </a:fld>
            <a:endParaRPr lang="en-US"/>
          </a:p>
        </p:txBody>
      </p:sp>
      <p:sp>
        <p:nvSpPr>
          <p:cNvPr id="5" name="Footer Placeholder 4"/>
          <p:cNvSpPr>
            <a:spLocks noGrp="1"/>
          </p:cNvSpPr>
          <p:nvPr>
            <p:ph type="ftr" sz="quarter" idx="3"/>
          </p:nvPr>
        </p:nvSpPr>
        <p:spPr>
          <a:xfrm>
            <a:off x="4249129" y="6482889"/>
            <a:ext cx="3938217" cy="372394"/>
          </a:xfrm>
          <a:prstGeom prst="rect">
            <a:avLst/>
          </a:prstGeom>
        </p:spPr>
        <p:txBody>
          <a:bodyPr vert="horz" lIns="111026" tIns="55513" rIns="111026" bIns="55513" rtlCol="0" anchor="ctr"/>
          <a:lstStyle>
            <a:lvl1pPr algn="ctr">
              <a:defRPr sz="1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912807" y="6482889"/>
            <a:ext cx="2901844" cy="372394"/>
          </a:xfrm>
          <a:prstGeom prst="rect">
            <a:avLst/>
          </a:prstGeom>
        </p:spPr>
        <p:txBody>
          <a:bodyPr vert="horz" lIns="111026" tIns="55513" rIns="111026" bIns="55513" rtlCol="0" anchor="ctr"/>
          <a:lstStyle>
            <a:lvl1pPr algn="r">
              <a:defRPr sz="1500">
                <a:solidFill>
                  <a:schemeClr val="tx1">
                    <a:tint val="75000"/>
                  </a:schemeClr>
                </a:solidFill>
              </a:defRPr>
            </a:lvl1pPr>
          </a:lstStyle>
          <a:p>
            <a:fld id="{EBA2DE16-8633-48F2-9B73-A4BA103B8506}" type="slidenum">
              <a:rPr lang="en-US" smtClean="0"/>
              <a:t>‹#›</a:t>
            </a:fld>
            <a:endParaRPr lang="en-US"/>
          </a:p>
        </p:txBody>
      </p:sp>
    </p:spTree>
    <p:extLst>
      <p:ext uri="{BB962C8B-B14F-4D97-AF65-F5344CB8AC3E}">
        <p14:creationId xmlns:p14="http://schemas.microsoft.com/office/powerpoint/2010/main" val="504597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700" r:id="rId12"/>
    <p:sldLayoutId id="2147484030" r:id="rId13"/>
    <p:sldLayoutId id="2147484055" r:id="rId14"/>
    <p:sldLayoutId id="2147484076" r:id="rId15"/>
  </p:sldLayoutIdLst>
  <p:txStyles>
    <p:titleStyle>
      <a:lvl1pPr algn="ctr" defTabSz="1110264" rtl="0" eaLnBrk="1" latinLnBrk="0" hangingPunct="1">
        <a:spcBef>
          <a:spcPct val="0"/>
        </a:spcBef>
        <a:buNone/>
        <a:defRPr sz="5300" kern="1200">
          <a:solidFill>
            <a:schemeClr val="tx1"/>
          </a:solidFill>
          <a:latin typeface="+mj-lt"/>
          <a:ea typeface="+mj-ea"/>
          <a:cs typeface="+mj-cs"/>
        </a:defRPr>
      </a:lvl1pPr>
    </p:titleStyle>
    <p:bodyStyle>
      <a:lvl1pPr marL="416349" indent="-416349" algn="l" defTabSz="1110264" rtl="0" eaLnBrk="1" latinLnBrk="0" hangingPunct="1">
        <a:spcBef>
          <a:spcPct val="20000"/>
        </a:spcBef>
        <a:buFont typeface="Arial" panose="020B0604020202020204" pitchFamily="34" charset="0"/>
        <a:buChar char="•"/>
        <a:defRPr sz="3900" kern="1200">
          <a:solidFill>
            <a:schemeClr val="tx1"/>
          </a:solidFill>
          <a:latin typeface="+mn-lt"/>
          <a:ea typeface="+mn-ea"/>
          <a:cs typeface="+mn-cs"/>
        </a:defRPr>
      </a:lvl1pPr>
      <a:lvl2pPr marL="902090" indent="-346958" algn="l" defTabSz="1110264"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2pPr>
      <a:lvl3pPr marL="1387831" indent="-277566" algn="l" defTabSz="1110264"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3pPr>
      <a:lvl4pPr marL="1942963"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4pPr>
      <a:lvl5pPr marL="2498095"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5pPr>
      <a:lvl6pPr marL="3053227"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6pPr>
      <a:lvl7pPr marL="3608360"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7pPr>
      <a:lvl8pPr marL="4163492"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8pPr>
      <a:lvl9pPr marL="4718624"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110264" rtl="0" eaLnBrk="1" latinLnBrk="0" hangingPunct="1">
        <a:defRPr sz="2200" kern="1200">
          <a:solidFill>
            <a:schemeClr val="tx1"/>
          </a:solidFill>
          <a:latin typeface="+mn-lt"/>
          <a:ea typeface="+mn-ea"/>
          <a:cs typeface="+mn-cs"/>
        </a:defRPr>
      </a:lvl1pPr>
      <a:lvl2pPr marL="555132" algn="l" defTabSz="1110264" rtl="0" eaLnBrk="1" latinLnBrk="0" hangingPunct="1">
        <a:defRPr sz="2200" kern="1200">
          <a:solidFill>
            <a:schemeClr val="tx1"/>
          </a:solidFill>
          <a:latin typeface="+mn-lt"/>
          <a:ea typeface="+mn-ea"/>
          <a:cs typeface="+mn-cs"/>
        </a:defRPr>
      </a:lvl2pPr>
      <a:lvl3pPr marL="1110264" algn="l" defTabSz="1110264" rtl="0" eaLnBrk="1" latinLnBrk="0" hangingPunct="1">
        <a:defRPr sz="2200" kern="1200">
          <a:solidFill>
            <a:schemeClr val="tx1"/>
          </a:solidFill>
          <a:latin typeface="+mn-lt"/>
          <a:ea typeface="+mn-ea"/>
          <a:cs typeface="+mn-cs"/>
        </a:defRPr>
      </a:lvl3pPr>
      <a:lvl4pPr marL="1665397" algn="l" defTabSz="1110264" rtl="0" eaLnBrk="1" latinLnBrk="0" hangingPunct="1">
        <a:defRPr sz="2200" kern="1200">
          <a:solidFill>
            <a:schemeClr val="tx1"/>
          </a:solidFill>
          <a:latin typeface="+mn-lt"/>
          <a:ea typeface="+mn-ea"/>
          <a:cs typeface="+mn-cs"/>
        </a:defRPr>
      </a:lvl4pPr>
      <a:lvl5pPr marL="2220529" algn="l" defTabSz="1110264" rtl="0" eaLnBrk="1" latinLnBrk="0" hangingPunct="1">
        <a:defRPr sz="2200" kern="1200">
          <a:solidFill>
            <a:schemeClr val="tx1"/>
          </a:solidFill>
          <a:latin typeface="+mn-lt"/>
          <a:ea typeface="+mn-ea"/>
          <a:cs typeface="+mn-cs"/>
        </a:defRPr>
      </a:lvl5pPr>
      <a:lvl6pPr marL="2775661" algn="l" defTabSz="1110264" rtl="0" eaLnBrk="1" latinLnBrk="0" hangingPunct="1">
        <a:defRPr sz="2200" kern="1200">
          <a:solidFill>
            <a:schemeClr val="tx1"/>
          </a:solidFill>
          <a:latin typeface="+mn-lt"/>
          <a:ea typeface="+mn-ea"/>
          <a:cs typeface="+mn-cs"/>
        </a:defRPr>
      </a:lvl6pPr>
      <a:lvl7pPr marL="3330793" algn="l" defTabSz="1110264" rtl="0" eaLnBrk="1" latinLnBrk="0" hangingPunct="1">
        <a:defRPr sz="2200" kern="1200">
          <a:solidFill>
            <a:schemeClr val="tx1"/>
          </a:solidFill>
          <a:latin typeface="+mn-lt"/>
          <a:ea typeface="+mn-ea"/>
          <a:cs typeface="+mn-cs"/>
        </a:defRPr>
      </a:lvl7pPr>
      <a:lvl8pPr marL="3885926" algn="l" defTabSz="1110264" rtl="0" eaLnBrk="1" latinLnBrk="0" hangingPunct="1">
        <a:defRPr sz="2200" kern="1200">
          <a:solidFill>
            <a:schemeClr val="tx1"/>
          </a:solidFill>
          <a:latin typeface="+mn-lt"/>
          <a:ea typeface="+mn-ea"/>
          <a:cs typeface="+mn-cs"/>
        </a:defRPr>
      </a:lvl8pPr>
      <a:lvl9pPr marL="4441058" algn="l" defTabSz="1110264" rtl="0" eaLnBrk="1" latinLnBrk="0" hangingPunct="1">
        <a:defRPr sz="22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1"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9" cy="2092496"/>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4" cstate="hqprint">
            <a:extLst>
              <a:ext uri="{28A0092B-C50C-407E-A947-70E740481C1C}">
                <a14:useLocalDpi xmlns:a14="http://schemas.microsoft.com/office/drawing/2010/main"/>
              </a:ext>
            </a:extLst>
          </a:blip>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911094364"/>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23" r:id="rId10"/>
    <p:sldLayoutId id="2147484002" r:id="rId11"/>
    <p:sldLayoutId id="2147484003" r:id="rId12"/>
  </p:sldLayoutIdLst>
  <p:transition>
    <p:fade/>
  </p:transition>
  <p:txStyles>
    <p:titleStyle>
      <a:lvl1pPr algn="l" defTabSz="932513" rtl="0" eaLnBrk="1" latinLnBrk="0" hangingPunct="1">
        <a:lnSpc>
          <a:spcPct val="90000"/>
        </a:lnSpc>
        <a:spcBef>
          <a:spcPct val="0"/>
        </a:spcBef>
        <a:buNone/>
        <a:defRPr lang="en-US" sz="4799"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16" marR="0" indent="-342816" algn="l" defTabSz="93251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57" marR="0" indent="-241241" algn="l" defTabSz="93251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04" marR="0" indent="-228544" algn="l" defTabSz="93251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449" marR="0" indent="-228544" algn="l" defTabSz="932513"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6991" marR="0" indent="-228544" algn="l" defTabSz="932513"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413"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670"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928"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185"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13" rtl="0" eaLnBrk="1" latinLnBrk="0" hangingPunct="1">
        <a:defRPr sz="1799" kern="1200">
          <a:solidFill>
            <a:schemeClr val="tx1"/>
          </a:solidFill>
          <a:latin typeface="+mn-lt"/>
          <a:ea typeface="+mn-ea"/>
          <a:cs typeface="+mn-cs"/>
        </a:defRPr>
      </a:lvl1pPr>
      <a:lvl2pPr marL="466256" algn="l" defTabSz="932513" rtl="0" eaLnBrk="1" latinLnBrk="0" hangingPunct="1">
        <a:defRPr sz="1799" kern="1200">
          <a:solidFill>
            <a:schemeClr val="tx1"/>
          </a:solidFill>
          <a:latin typeface="+mn-lt"/>
          <a:ea typeface="+mn-ea"/>
          <a:cs typeface="+mn-cs"/>
        </a:defRPr>
      </a:lvl2pPr>
      <a:lvl3pPr marL="932513" algn="l" defTabSz="932513" rtl="0" eaLnBrk="1" latinLnBrk="0" hangingPunct="1">
        <a:defRPr sz="1799" kern="1200">
          <a:solidFill>
            <a:schemeClr val="tx1"/>
          </a:solidFill>
          <a:latin typeface="+mn-lt"/>
          <a:ea typeface="+mn-ea"/>
          <a:cs typeface="+mn-cs"/>
        </a:defRPr>
      </a:lvl3pPr>
      <a:lvl4pPr marL="1398770" algn="l" defTabSz="932513" rtl="0" eaLnBrk="1" latinLnBrk="0" hangingPunct="1">
        <a:defRPr sz="1799" kern="1200">
          <a:solidFill>
            <a:schemeClr val="tx1"/>
          </a:solidFill>
          <a:latin typeface="+mn-lt"/>
          <a:ea typeface="+mn-ea"/>
          <a:cs typeface="+mn-cs"/>
        </a:defRPr>
      </a:lvl4pPr>
      <a:lvl5pPr marL="1865028" algn="l" defTabSz="932513" rtl="0" eaLnBrk="1" latinLnBrk="0" hangingPunct="1">
        <a:defRPr sz="1799" kern="1200">
          <a:solidFill>
            <a:schemeClr val="tx1"/>
          </a:solidFill>
          <a:latin typeface="+mn-lt"/>
          <a:ea typeface="+mn-ea"/>
          <a:cs typeface="+mn-cs"/>
        </a:defRPr>
      </a:lvl5pPr>
      <a:lvl6pPr marL="2331285" algn="l" defTabSz="932513" rtl="0" eaLnBrk="1" latinLnBrk="0" hangingPunct="1">
        <a:defRPr sz="1799" kern="1200">
          <a:solidFill>
            <a:schemeClr val="tx1"/>
          </a:solidFill>
          <a:latin typeface="+mn-lt"/>
          <a:ea typeface="+mn-ea"/>
          <a:cs typeface="+mn-cs"/>
        </a:defRPr>
      </a:lvl6pPr>
      <a:lvl7pPr marL="2797541" algn="l" defTabSz="932513" rtl="0" eaLnBrk="1" latinLnBrk="0" hangingPunct="1">
        <a:defRPr sz="1799" kern="1200">
          <a:solidFill>
            <a:schemeClr val="tx1"/>
          </a:solidFill>
          <a:latin typeface="+mn-lt"/>
          <a:ea typeface="+mn-ea"/>
          <a:cs typeface="+mn-cs"/>
        </a:defRPr>
      </a:lvl7pPr>
      <a:lvl8pPr marL="3263798" algn="l" defTabSz="932513" rtl="0" eaLnBrk="1" latinLnBrk="0" hangingPunct="1">
        <a:defRPr sz="1799" kern="1200">
          <a:solidFill>
            <a:schemeClr val="tx1"/>
          </a:solidFill>
          <a:latin typeface="+mn-lt"/>
          <a:ea typeface="+mn-ea"/>
          <a:cs typeface="+mn-cs"/>
        </a:defRPr>
      </a:lvl8pPr>
      <a:lvl9pPr marL="3730056" algn="l" defTabSz="932513"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2">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2">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 y="296897"/>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74638" y="6689365"/>
            <a:ext cx="3937000" cy="137160"/>
          </a:xfrm>
          <a:prstGeom prst="rect">
            <a:avLst/>
          </a:prstGeom>
        </p:spPr>
        <p:txBody>
          <a:bodyPr vert="horz" lIns="0" tIns="0" rIns="91440" bIns="0" rtlCol="0" anchor="ctr"/>
          <a:lstStyle>
            <a:lvl1pPr marL="0" algn="l" defTabSz="932742" rtl="0" eaLnBrk="1" latinLnBrk="0" hangingPunct="1">
              <a:defRPr lang="en-US" sz="900" kern="1200">
                <a:gradFill>
                  <a:gsLst>
                    <a:gs pos="2239">
                      <a:schemeClr val="tx1"/>
                    </a:gs>
                    <a:gs pos="11940">
                      <a:schemeClr val="tx1"/>
                    </a:gs>
                  </a:gsLst>
                  <a:lin ang="5400000" scaled="0"/>
                </a:gradFill>
                <a:latin typeface="+mn-lt"/>
                <a:ea typeface="+mn-ea"/>
                <a:cs typeface="+mn-cs"/>
              </a:defRPr>
            </a:lvl1pPr>
          </a:lstStyle>
          <a:p>
            <a:r>
              <a:rPr lang="en-US"/>
              <a:t>Microsoft Confidential</a:t>
            </a:r>
          </a:p>
        </p:txBody>
      </p:sp>
      <p:sp>
        <p:nvSpPr>
          <p:cNvPr id="6" name="Slide Number Placeholder 4"/>
          <p:cNvSpPr>
            <a:spLocks noGrp="1"/>
          </p:cNvSpPr>
          <p:nvPr>
            <p:ph type="sldNum" sz="quarter" idx="4"/>
          </p:nvPr>
        </p:nvSpPr>
        <p:spPr>
          <a:xfrm>
            <a:off x="11595101" y="6689365"/>
            <a:ext cx="566737" cy="137160"/>
          </a:xfrm>
          <a:prstGeom prst="rect">
            <a:avLst/>
          </a:prstGeom>
        </p:spPr>
        <p:txBody>
          <a:bodyPr vert="horz" lIns="91440" tIns="0" rIns="0" bIns="0" rtlCol="0" anchor="ctr"/>
          <a:lstStyle>
            <a:lvl1pPr algn="r">
              <a:defRPr lang="en-US" sz="900" b="0" kern="1200" smtClean="0">
                <a:gradFill>
                  <a:gsLst>
                    <a:gs pos="2239">
                      <a:schemeClr val="tx1"/>
                    </a:gs>
                    <a:gs pos="11940">
                      <a:schemeClr val="tx1"/>
                    </a:gs>
                  </a:gsLst>
                  <a:lin ang="5400000" scaled="0"/>
                </a:gra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585816246"/>
      </p:ext>
    </p:extLst>
  </p:cSld>
  <p:clrMap bg1="lt1" tx1="dk1" bg2="lt2" tx2="dk2" accent1="accent1" accent2="accent2" accent3="accent3" accent4="accent4" accent5="accent5" accent6="accent6" hlink="hlink" folHlink="folHlink"/>
  <p:sldLayoutIdLst>
    <p:sldLayoutId id="2147483954" r:id="rId1"/>
    <p:sldLayoutId id="2147483955" r:id="rId2"/>
    <p:sldLayoutId id="2147483956" r:id="rId3"/>
    <p:sldLayoutId id="2147483957" r:id="rId4"/>
    <p:sldLayoutId id="2147483959" r:id="rId5"/>
    <p:sldLayoutId id="2147483962" r:id="rId6"/>
    <p:sldLayoutId id="2147483965" r:id="rId7"/>
    <p:sldLayoutId id="2147483966" r:id="rId8"/>
    <p:sldLayoutId id="2147483967" r:id="rId9"/>
    <p:sldLayoutId id="2147483968" r:id="rId10"/>
    <p:sldLayoutId id="2147483969" r:id="rId11"/>
    <p:sldLayoutId id="2147483970" r:id="rId12"/>
    <p:sldLayoutId id="2147483973" r:id="rId13"/>
    <p:sldLayoutId id="2147483974" r:id="rId14"/>
    <p:sldLayoutId id="2147483980" r:id="rId15"/>
    <p:sldLayoutId id="2147483981" r:id="rId16"/>
    <p:sldLayoutId id="2147483999" r:id="rId17"/>
  </p:sldLayoutIdLst>
  <p:transition>
    <p:fade/>
  </p:transition>
  <p:hf sldNum="0" hdr="0" dt="0"/>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guide id="23" pos="173">
          <p15:clr>
            <a:srgbClr val="5ACBF0"/>
          </p15:clr>
        </p15:guide>
        <p15:guide id="24">
          <p15:clr>
            <a:srgbClr val="F26B43"/>
          </p15:clr>
        </p15:guide>
        <p15:guide id="25" pos="7834">
          <p15:clr>
            <a:srgbClr val="F26B43"/>
          </p15:clr>
        </p15:guide>
        <p15:guide id="26" orient="horz" pos="4406">
          <p15:clr>
            <a:srgbClr val="F26B43"/>
          </p15:clr>
        </p15:guide>
        <p15:guide id="27" orient="horz">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1"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9" cy="2092496"/>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6" cstate="hqprint">
            <a:extLst>
              <a:ext uri="{28A0092B-C50C-407E-A947-70E740481C1C}">
                <a14:useLocalDpi xmlns:a14="http://schemas.microsoft.com/office/drawing/2010/main"/>
              </a:ext>
            </a:extLst>
          </a:blip>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409171954"/>
      </p:ext>
    </p:extLst>
  </p:cSld>
  <p:clrMap bg1="lt1" tx1="dk1" bg2="lt2" tx2="dk2" accent1="accent1" accent2="accent2" accent3="accent3" accent4="accent4" accent5="accent5" accent6="accent6" hlink="hlink" folHlink="folHlink"/>
  <p:sldLayoutIdLst>
    <p:sldLayoutId id="2147484006" r:id="rId1"/>
    <p:sldLayoutId id="2147484007" r:id="rId2"/>
    <p:sldLayoutId id="2147484008" r:id="rId3"/>
    <p:sldLayoutId id="2147484009" r:id="rId4"/>
    <p:sldLayoutId id="2147484010" r:id="rId5"/>
    <p:sldLayoutId id="2147484011" r:id="rId6"/>
    <p:sldLayoutId id="2147484012" r:id="rId7"/>
    <p:sldLayoutId id="2147484013" r:id="rId8"/>
    <p:sldLayoutId id="2147484014" r:id="rId9"/>
    <p:sldLayoutId id="2147484015" r:id="rId10"/>
    <p:sldLayoutId id="2147484016" r:id="rId11"/>
    <p:sldLayoutId id="2147484017" r:id="rId12"/>
    <p:sldLayoutId id="2147484019" r:id="rId13"/>
    <p:sldLayoutId id="2147484020" r:id="rId14"/>
  </p:sldLayoutIdLst>
  <p:transition>
    <p:fade/>
  </p:transition>
  <p:txStyles>
    <p:titleStyle>
      <a:lvl1pPr algn="l" defTabSz="932513" rtl="0" eaLnBrk="1" latinLnBrk="0" hangingPunct="1">
        <a:lnSpc>
          <a:spcPct val="90000"/>
        </a:lnSpc>
        <a:spcBef>
          <a:spcPct val="0"/>
        </a:spcBef>
        <a:buNone/>
        <a:defRPr lang="en-US" sz="4799"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16" marR="0" indent="-342816" algn="l" defTabSz="93251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57" marR="0" indent="-241241" algn="l" defTabSz="93251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04" marR="0" indent="-228544" algn="l" defTabSz="93251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449" marR="0" indent="-228544" algn="l" defTabSz="932513"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6991" marR="0" indent="-228544" algn="l" defTabSz="932513"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413"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670"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928"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185"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13" rtl="0" eaLnBrk="1" latinLnBrk="0" hangingPunct="1">
        <a:defRPr sz="1799" kern="1200">
          <a:solidFill>
            <a:schemeClr val="tx1"/>
          </a:solidFill>
          <a:latin typeface="+mn-lt"/>
          <a:ea typeface="+mn-ea"/>
          <a:cs typeface="+mn-cs"/>
        </a:defRPr>
      </a:lvl1pPr>
      <a:lvl2pPr marL="466256" algn="l" defTabSz="932513" rtl="0" eaLnBrk="1" latinLnBrk="0" hangingPunct="1">
        <a:defRPr sz="1799" kern="1200">
          <a:solidFill>
            <a:schemeClr val="tx1"/>
          </a:solidFill>
          <a:latin typeface="+mn-lt"/>
          <a:ea typeface="+mn-ea"/>
          <a:cs typeface="+mn-cs"/>
        </a:defRPr>
      </a:lvl2pPr>
      <a:lvl3pPr marL="932513" algn="l" defTabSz="932513" rtl="0" eaLnBrk="1" latinLnBrk="0" hangingPunct="1">
        <a:defRPr sz="1799" kern="1200">
          <a:solidFill>
            <a:schemeClr val="tx1"/>
          </a:solidFill>
          <a:latin typeface="+mn-lt"/>
          <a:ea typeface="+mn-ea"/>
          <a:cs typeface="+mn-cs"/>
        </a:defRPr>
      </a:lvl3pPr>
      <a:lvl4pPr marL="1398770" algn="l" defTabSz="932513" rtl="0" eaLnBrk="1" latinLnBrk="0" hangingPunct="1">
        <a:defRPr sz="1799" kern="1200">
          <a:solidFill>
            <a:schemeClr val="tx1"/>
          </a:solidFill>
          <a:latin typeface="+mn-lt"/>
          <a:ea typeface="+mn-ea"/>
          <a:cs typeface="+mn-cs"/>
        </a:defRPr>
      </a:lvl4pPr>
      <a:lvl5pPr marL="1865028" algn="l" defTabSz="932513" rtl="0" eaLnBrk="1" latinLnBrk="0" hangingPunct="1">
        <a:defRPr sz="1799" kern="1200">
          <a:solidFill>
            <a:schemeClr val="tx1"/>
          </a:solidFill>
          <a:latin typeface="+mn-lt"/>
          <a:ea typeface="+mn-ea"/>
          <a:cs typeface="+mn-cs"/>
        </a:defRPr>
      </a:lvl5pPr>
      <a:lvl6pPr marL="2331285" algn="l" defTabSz="932513" rtl="0" eaLnBrk="1" latinLnBrk="0" hangingPunct="1">
        <a:defRPr sz="1799" kern="1200">
          <a:solidFill>
            <a:schemeClr val="tx1"/>
          </a:solidFill>
          <a:latin typeface="+mn-lt"/>
          <a:ea typeface="+mn-ea"/>
          <a:cs typeface="+mn-cs"/>
        </a:defRPr>
      </a:lvl6pPr>
      <a:lvl7pPr marL="2797541" algn="l" defTabSz="932513" rtl="0" eaLnBrk="1" latinLnBrk="0" hangingPunct="1">
        <a:defRPr sz="1799" kern="1200">
          <a:solidFill>
            <a:schemeClr val="tx1"/>
          </a:solidFill>
          <a:latin typeface="+mn-lt"/>
          <a:ea typeface="+mn-ea"/>
          <a:cs typeface="+mn-cs"/>
        </a:defRPr>
      </a:lvl7pPr>
      <a:lvl8pPr marL="3263798" algn="l" defTabSz="932513" rtl="0" eaLnBrk="1" latinLnBrk="0" hangingPunct="1">
        <a:defRPr sz="1799" kern="1200">
          <a:solidFill>
            <a:schemeClr val="tx1"/>
          </a:solidFill>
          <a:latin typeface="+mn-lt"/>
          <a:ea typeface="+mn-ea"/>
          <a:cs typeface="+mn-cs"/>
        </a:defRPr>
      </a:lvl8pPr>
      <a:lvl9pPr marL="3730056" algn="l" defTabSz="932513"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2">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2">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1"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9" cy="2092496"/>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0"/>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263398403"/>
      </p:ext>
    </p:extLst>
  </p:cSld>
  <p:clrMap bg1="lt1" tx1="dk1" bg2="lt2" tx2="dk2" accent1="accent1" accent2="accent2" accent3="accent3" accent4="accent4" accent5="accent5" accent6="accent6" hlink="hlink" folHlink="folHlink"/>
  <p:sldLayoutIdLst>
    <p:sldLayoutId id="2147484022" r:id="rId1"/>
    <p:sldLayoutId id="2147484023" r:id="rId2"/>
    <p:sldLayoutId id="2147484024" r:id="rId3"/>
    <p:sldLayoutId id="2147484025" r:id="rId4"/>
    <p:sldLayoutId id="2147484026" r:id="rId5"/>
    <p:sldLayoutId id="2147484027" r:id="rId6"/>
    <p:sldLayoutId id="2147484028" r:id="rId7"/>
    <p:sldLayoutId id="2147484029" r:id="rId8"/>
  </p:sldLayoutIdLst>
  <p:transition>
    <p:fade/>
  </p:transition>
  <p:txStyles>
    <p:titleStyle>
      <a:lvl1pPr algn="l" defTabSz="932513" rtl="0" eaLnBrk="1" latinLnBrk="0" hangingPunct="1">
        <a:lnSpc>
          <a:spcPct val="90000"/>
        </a:lnSpc>
        <a:spcBef>
          <a:spcPct val="0"/>
        </a:spcBef>
        <a:buNone/>
        <a:defRPr lang="en-US" sz="4799"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16" marR="0" indent="-342816" algn="l" defTabSz="93251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57" marR="0" indent="-241241" algn="l" defTabSz="93251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04" marR="0" indent="-228544" algn="l" defTabSz="93251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449" marR="0" indent="-228544" algn="l" defTabSz="932513"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6991" marR="0" indent="-228544" algn="l" defTabSz="932513"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413"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670"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928"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185" indent="-233128" algn="l" defTabSz="93251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13" rtl="0" eaLnBrk="1" latinLnBrk="0" hangingPunct="1">
        <a:defRPr sz="1799" kern="1200">
          <a:solidFill>
            <a:schemeClr val="tx1"/>
          </a:solidFill>
          <a:latin typeface="+mn-lt"/>
          <a:ea typeface="+mn-ea"/>
          <a:cs typeface="+mn-cs"/>
        </a:defRPr>
      </a:lvl1pPr>
      <a:lvl2pPr marL="466256" algn="l" defTabSz="932513" rtl="0" eaLnBrk="1" latinLnBrk="0" hangingPunct="1">
        <a:defRPr sz="1799" kern="1200">
          <a:solidFill>
            <a:schemeClr val="tx1"/>
          </a:solidFill>
          <a:latin typeface="+mn-lt"/>
          <a:ea typeface="+mn-ea"/>
          <a:cs typeface="+mn-cs"/>
        </a:defRPr>
      </a:lvl2pPr>
      <a:lvl3pPr marL="932513" algn="l" defTabSz="932513" rtl="0" eaLnBrk="1" latinLnBrk="0" hangingPunct="1">
        <a:defRPr sz="1799" kern="1200">
          <a:solidFill>
            <a:schemeClr val="tx1"/>
          </a:solidFill>
          <a:latin typeface="+mn-lt"/>
          <a:ea typeface="+mn-ea"/>
          <a:cs typeface="+mn-cs"/>
        </a:defRPr>
      </a:lvl3pPr>
      <a:lvl4pPr marL="1398770" algn="l" defTabSz="932513" rtl="0" eaLnBrk="1" latinLnBrk="0" hangingPunct="1">
        <a:defRPr sz="1799" kern="1200">
          <a:solidFill>
            <a:schemeClr val="tx1"/>
          </a:solidFill>
          <a:latin typeface="+mn-lt"/>
          <a:ea typeface="+mn-ea"/>
          <a:cs typeface="+mn-cs"/>
        </a:defRPr>
      </a:lvl4pPr>
      <a:lvl5pPr marL="1865028" algn="l" defTabSz="932513" rtl="0" eaLnBrk="1" latinLnBrk="0" hangingPunct="1">
        <a:defRPr sz="1799" kern="1200">
          <a:solidFill>
            <a:schemeClr val="tx1"/>
          </a:solidFill>
          <a:latin typeface="+mn-lt"/>
          <a:ea typeface="+mn-ea"/>
          <a:cs typeface="+mn-cs"/>
        </a:defRPr>
      </a:lvl5pPr>
      <a:lvl6pPr marL="2331285" algn="l" defTabSz="932513" rtl="0" eaLnBrk="1" latinLnBrk="0" hangingPunct="1">
        <a:defRPr sz="1799" kern="1200">
          <a:solidFill>
            <a:schemeClr val="tx1"/>
          </a:solidFill>
          <a:latin typeface="+mn-lt"/>
          <a:ea typeface="+mn-ea"/>
          <a:cs typeface="+mn-cs"/>
        </a:defRPr>
      </a:lvl6pPr>
      <a:lvl7pPr marL="2797541" algn="l" defTabSz="932513" rtl="0" eaLnBrk="1" latinLnBrk="0" hangingPunct="1">
        <a:defRPr sz="1799" kern="1200">
          <a:solidFill>
            <a:schemeClr val="tx1"/>
          </a:solidFill>
          <a:latin typeface="+mn-lt"/>
          <a:ea typeface="+mn-ea"/>
          <a:cs typeface="+mn-cs"/>
        </a:defRPr>
      </a:lvl7pPr>
      <a:lvl8pPr marL="3263798" algn="l" defTabSz="932513" rtl="0" eaLnBrk="1" latinLnBrk="0" hangingPunct="1">
        <a:defRPr sz="1799" kern="1200">
          <a:solidFill>
            <a:schemeClr val="tx1"/>
          </a:solidFill>
          <a:latin typeface="+mn-lt"/>
          <a:ea typeface="+mn-ea"/>
          <a:cs typeface="+mn-cs"/>
        </a:defRPr>
      </a:lvl8pPr>
      <a:lvl9pPr marL="3730056" algn="l" defTabSz="932513"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2">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2">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1987" y="366863"/>
            <a:ext cx="11192503" cy="880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Tree>
    <p:extLst>
      <p:ext uri="{BB962C8B-B14F-4D97-AF65-F5344CB8AC3E}">
        <p14:creationId xmlns:p14="http://schemas.microsoft.com/office/powerpoint/2010/main" val="3099632273"/>
      </p:ext>
    </p:extLst>
  </p:cSld>
  <p:clrMap bg1="dk1" tx1="lt1" bg2="dk2" tx2="lt2" accent1="accent1" accent2="accent2" accent3="accent3" accent4="accent4" accent5="accent5" accent6="accent6" hlink="hlink" folHlink="folHlink"/>
  <p:sldLayoutIdLst>
    <p:sldLayoutId id="2147484032" r:id="rId1"/>
    <p:sldLayoutId id="2147484033" r:id="rId2"/>
    <p:sldLayoutId id="2147484034" r:id="rId3"/>
    <p:sldLayoutId id="2147484035" r:id="rId4"/>
    <p:sldLayoutId id="2147484036" r:id="rId5"/>
    <p:sldLayoutId id="2147484037" r:id="rId6"/>
    <p:sldLayoutId id="2147484038" r:id="rId7"/>
    <p:sldLayoutId id="2147484039" r:id="rId8"/>
    <p:sldLayoutId id="2147484040" r:id="rId9"/>
    <p:sldLayoutId id="2147484041" r:id="rId10"/>
    <p:sldLayoutId id="2147484042" r:id="rId11"/>
    <p:sldLayoutId id="2147484044" r:id="rId12"/>
    <p:sldLayoutId id="2147484045" r:id="rId13"/>
    <p:sldLayoutId id="2147484046" r:id="rId14"/>
    <p:sldLayoutId id="2147484047" r:id="rId15"/>
    <p:sldLayoutId id="2147484048" r:id="rId16"/>
    <p:sldLayoutId id="2147484049" r:id="rId17"/>
    <p:sldLayoutId id="2147484050" r:id="rId18"/>
    <p:sldLayoutId id="2147484051" r:id="rId19"/>
    <p:sldLayoutId id="2147484052" r:id="rId20"/>
    <p:sldLayoutId id="2147484053" r:id="rId21"/>
    <p:sldLayoutId id="2147484054" r:id="rId22"/>
  </p:sldLayoutIdLst>
  <p:txStyles>
    <p:titleStyle>
      <a:lvl1pPr algn="l" defTabSz="466298" rtl="0" eaLnBrk="1" fontAlgn="base" hangingPunct="1">
        <a:lnSpc>
          <a:spcPct val="80000"/>
        </a:lnSpc>
        <a:spcBef>
          <a:spcPct val="0"/>
        </a:spcBef>
        <a:spcAft>
          <a:spcPct val="0"/>
        </a:spcAft>
        <a:defRPr sz="5507" kern="1200">
          <a:solidFill>
            <a:srgbClr val="0070C0"/>
          </a:solidFill>
          <a:latin typeface="Segoe UI Light"/>
          <a:ea typeface="ＭＳ Ｐゴシック" charset="0"/>
          <a:cs typeface="Segoe UI Light"/>
        </a:defRPr>
      </a:lvl1pPr>
      <a:lvl2pPr algn="l" defTabSz="466298" rtl="0" eaLnBrk="1" fontAlgn="base" hangingPunct="1">
        <a:lnSpc>
          <a:spcPct val="80000"/>
        </a:lnSpc>
        <a:spcBef>
          <a:spcPct val="0"/>
        </a:spcBef>
        <a:spcAft>
          <a:spcPct val="0"/>
        </a:spcAft>
        <a:defRPr sz="4488">
          <a:solidFill>
            <a:schemeClr val="accent1"/>
          </a:solidFill>
          <a:latin typeface="Segoe UI Light" charset="0"/>
          <a:ea typeface="ＭＳ Ｐゴシック" charset="0"/>
        </a:defRPr>
      </a:lvl2pPr>
      <a:lvl3pPr algn="l" defTabSz="466298" rtl="0" eaLnBrk="1" fontAlgn="base" hangingPunct="1">
        <a:lnSpc>
          <a:spcPct val="80000"/>
        </a:lnSpc>
        <a:spcBef>
          <a:spcPct val="0"/>
        </a:spcBef>
        <a:spcAft>
          <a:spcPct val="0"/>
        </a:spcAft>
        <a:defRPr sz="4488">
          <a:solidFill>
            <a:schemeClr val="accent1"/>
          </a:solidFill>
          <a:latin typeface="Segoe UI Light" charset="0"/>
          <a:ea typeface="ＭＳ Ｐゴシック" charset="0"/>
        </a:defRPr>
      </a:lvl3pPr>
      <a:lvl4pPr algn="l" defTabSz="466298" rtl="0" eaLnBrk="1" fontAlgn="base" hangingPunct="1">
        <a:lnSpc>
          <a:spcPct val="80000"/>
        </a:lnSpc>
        <a:spcBef>
          <a:spcPct val="0"/>
        </a:spcBef>
        <a:spcAft>
          <a:spcPct val="0"/>
        </a:spcAft>
        <a:defRPr sz="4488">
          <a:solidFill>
            <a:schemeClr val="accent1"/>
          </a:solidFill>
          <a:latin typeface="Segoe UI Light" charset="0"/>
          <a:ea typeface="ＭＳ Ｐゴシック" charset="0"/>
        </a:defRPr>
      </a:lvl4pPr>
      <a:lvl5pPr algn="l" defTabSz="466298" rtl="0" eaLnBrk="1" fontAlgn="base" hangingPunct="1">
        <a:lnSpc>
          <a:spcPct val="80000"/>
        </a:lnSpc>
        <a:spcBef>
          <a:spcPct val="0"/>
        </a:spcBef>
        <a:spcAft>
          <a:spcPct val="0"/>
        </a:spcAft>
        <a:defRPr sz="4488">
          <a:solidFill>
            <a:schemeClr val="accent1"/>
          </a:solidFill>
          <a:latin typeface="Segoe UI Light" charset="0"/>
          <a:ea typeface="ＭＳ Ｐゴシック" charset="0"/>
        </a:defRPr>
      </a:lvl5pPr>
      <a:lvl6pPr marL="466298" algn="l" defTabSz="466298" rtl="0" eaLnBrk="1" fontAlgn="base" hangingPunct="1">
        <a:spcBef>
          <a:spcPct val="0"/>
        </a:spcBef>
        <a:spcAft>
          <a:spcPct val="0"/>
        </a:spcAft>
        <a:defRPr sz="4488">
          <a:solidFill>
            <a:schemeClr val="accent1"/>
          </a:solidFill>
          <a:latin typeface="Segoe UI Light" charset="0"/>
          <a:ea typeface="ＭＳ Ｐゴシック" charset="0"/>
        </a:defRPr>
      </a:lvl6pPr>
      <a:lvl7pPr marL="932597" algn="l" defTabSz="466298" rtl="0" eaLnBrk="1" fontAlgn="base" hangingPunct="1">
        <a:spcBef>
          <a:spcPct val="0"/>
        </a:spcBef>
        <a:spcAft>
          <a:spcPct val="0"/>
        </a:spcAft>
        <a:defRPr sz="4488">
          <a:solidFill>
            <a:schemeClr val="accent1"/>
          </a:solidFill>
          <a:latin typeface="Segoe UI Light" charset="0"/>
          <a:ea typeface="ＭＳ Ｐゴシック" charset="0"/>
        </a:defRPr>
      </a:lvl7pPr>
      <a:lvl8pPr marL="1398895" algn="l" defTabSz="466298" rtl="0" eaLnBrk="1" fontAlgn="base" hangingPunct="1">
        <a:spcBef>
          <a:spcPct val="0"/>
        </a:spcBef>
        <a:spcAft>
          <a:spcPct val="0"/>
        </a:spcAft>
        <a:defRPr sz="4488">
          <a:solidFill>
            <a:schemeClr val="accent1"/>
          </a:solidFill>
          <a:latin typeface="Segoe UI Light" charset="0"/>
          <a:ea typeface="ＭＳ Ｐゴシック" charset="0"/>
        </a:defRPr>
      </a:lvl8pPr>
      <a:lvl9pPr marL="1865193" algn="l" defTabSz="466298" rtl="0" eaLnBrk="1" fontAlgn="base" hangingPunct="1">
        <a:spcBef>
          <a:spcPct val="0"/>
        </a:spcBef>
        <a:spcAft>
          <a:spcPct val="0"/>
        </a:spcAft>
        <a:defRPr sz="4488">
          <a:solidFill>
            <a:schemeClr val="accent1"/>
          </a:solidFill>
          <a:latin typeface="Segoe UI Light" charset="0"/>
          <a:ea typeface="ＭＳ Ｐゴシック" charset="0"/>
        </a:defRPr>
      </a:lvl9pPr>
    </p:titleStyle>
    <p:bodyStyle>
      <a:lvl1pPr marL="349724" indent="-349724" algn="l" defTabSz="932559" rtl="0" eaLnBrk="1" fontAlgn="base" latinLnBrk="0" hangingPunct="1">
        <a:lnSpc>
          <a:spcPct val="90000"/>
        </a:lnSpc>
        <a:spcBef>
          <a:spcPct val="20000"/>
        </a:spcBef>
        <a:spcAft>
          <a:spcPts val="408"/>
        </a:spcAft>
        <a:buSzPct val="90000"/>
        <a:buFont typeface="Arial" charset="0"/>
        <a:buChar char="•"/>
        <a:defRPr lang="en-US" sz="3264" kern="1200" dirty="0" smtClean="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Segoe UI (Body)"/>
          <a:ea typeface="+mn-ea"/>
          <a:cs typeface="+mn-cs"/>
        </a:defRPr>
      </a:lvl1pPr>
      <a:lvl2pPr marL="757735" indent="-291436" algn="l" defTabSz="932559" rtl="0" eaLnBrk="1" fontAlgn="base" latinLnBrk="0" hangingPunct="1">
        <a:lnSpc>
          <a:spcPct val="90000"/>
        </a:lnSpc>
        <a:spcBef>
          <a:spcPct val="20000"/>
        </a:spcBef>
        <a:spcAft>
          <a:spcPts val="408"/>
        </a:spcAft>
        <a:buSzPct val="90000"/>
        <a:buFont typeface="Arial" charset="0"/>
        <a:buChar char="•"/>
        <a:defRPr lang="en-US" sz="3264" kern="1200" dirty="0" smtClean="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2pPr>
      <a:lvl3pPr marL="1165746" indent="-233149" algn="l" defTabSz="932559" rtl="0" eaLnBrk="1" fontAlgn="base" latinLnBrk="0" hangingPunct="1">
        <a:lnSpc>
          <a:spcPct val="90000"/>
        </a:lnSpc>
        <a:spcBef>
          <a:spcPct val="20000"/>
        </a:spcBef>
        <a:spcAft>
          <a:spcPts val="306"/>
        </a:spcAft>
        <a:buSzPct val="90000"/>
        <a:buFont typeface="Arial" charset="0"/>
        <a:buChar char="•"/>
        <a:defRPr lang="en-US" sz="3264" kern="1200" dirty="0" smtClean="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3pPr>
      <a:lvl4pPr marL="1632044" indent="-233149" algn="l" defTabSz="932559" rtl="0" eaLnBrk="1" fontAlgn="base" latinLnBrk="0" hangingPunct="1">
        <a:lnSpc>
          <a:spcPct val="90000"/>
        </a:lnSpc>
        <a:spcBef>
          <a:spcPct val="20000"/>
        </a:spcBef>
        <a:spcAft>
          <a:spcPct val="0"/>
        </a:spcAft>
        <a:buSzPct val="90000"/>
        <a:buFont typeface="Arial" charset="0"/>
        <a:buChar char="•"/>
        <a:defRPr lang="en-US" sz="3264" kern="1200" dirty="0" smtClean="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2098342" indent="-233149" algn="l" defTabSz="932559" rtl="0" eaLnBrk="1" fontAlgn="base" latinLnBrk="0" hangingPunct="1">
        <a:lnSpc>
          <a:spcPct val="90000"/>
        </a:lnSpc>
        <a:spcBef>
          <a:spcPct val="20000"/>
        </a:spcBef>
        <a:spcAft>
          <a:spcPct val="0"/>
        </a:spcAft>
        <a:buSzPct val="90000"/>
        <a:buFont typeface="Arial" charset="0"/>
        <a:buChar char="•"/>
        <a:defRPr lang="en-US" sz="3264" kern="1200" dirty="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64641" indent="-233149" algn="l" defTabSz="466298" rtl="0" eaLnBrk="1" latinLnBrk="0" hangingPunct="1">
        <a:spcBef>
          <a:spcPct val="20000"/>
        </a:spcBef>
        <a:buFont typeface="Arial"/>
        <a:buChar char="•"/>
        <a:defRPr sz="2040" kern="1200">
          <a:solidFill>
            <a:schemeClr val="tx1"/>
          </a:solidFill>
          <a:latin typeface="+mn-lt"/>
          <a:ea typeface="+mn-ea"/>
          <a:cs typeface="+mn-cs"/>
        </a:defRPr>
      </a:lvl6pPr>
      <a:lvl7pPr marL="3030939" indent="-233149" algn="l" defTabSz="466298" rtl="0" eaLnBrk="1" latinLnBrk="0" hangingPunct="1">
        <a:spcBef>
          <a:spcPct val="20000"/>
        </a:spcBef>
        <a:buFont typeface="Arial"/>
        <a:buChar char="•"/>
        <a:defRPr sz="2040" kern="1200">
          <a:solidFill>
            <a:schemeClr val="tx1"/>
          </a:solidFill>
          <a:latin typeface="+mn-lt"/>
          <a:ea typeface="+mn-ea"/>
          <a:cs typeface="+mn-cs"/>
        </a:defRPr>
      </a:lvl7pPr>
      <a:lvl8pPr marL="3497237" indent="-233149" algn="l" defTabSz="466298" rtl="0" eaLnBrk="1" latinLnBrk="0" hangingPunct="1">
        <a:spcBef>
          <a:spcPct val="20000"/>
        </a:spcBef>
        <a:buFont typeface="Arial"/>
        <a:buChar char="•"/>
        <a:defRPr sz="2040" kern="1200">
          <a:solidFill>
            <a:schemeClr val="tx1"/>
          </a:solidFill>
          <a:latin typeface="+mn-lt"/>
          <a:ea typeface="+mn-ea"/>
          <a:cs typeface="+mn-cs"/>
        </a:defRPr>
      </a:lvl8pPr>
      <a:lvl9pPr marL="3963535" indent="-233149" algn="l" defTabSz="466298" rtl="0" eaLnBrk="1" latinLnBrk="0" hangingPunct="1">
        <a:spcBef>
          <a:spcPct val="20000"/>
        </a:spcBef>
        <a:buFont typeface="Arial"/>
        <a:buChar char="•"/>
        <a:defRPr sz="2040" kern="1200">
          <a:solidFill>
            <a:schemeClr val="tx1"/>
          </a:solidFill>
          <a:latin typeface="+mn-lt"/>
          <a:ea typeface="+mn-ea"/>
          <a:cs typeface="+mn-cs"/>
        </a:defRPr>
      </a:lvl9pPr>
    </p:bodyStyle>
    <p:otherStyle>
      <a:defPPr>
        <a:defRPr lang="en-US"/>
      </a:defPPr>
      <a:lvl1pPr marL="0" algn="l" defTabSz="466298" rtl="0" eaLnBrk="1" latinLnBrk="0" hangingPunct="1">
        <a:defRPr sz="1836" kern="1200">
          <a:solidFill>
            <a:schemeClr val="tx1"/>
          </a:solidFill>
          <a:latin typeface="+mn-lt"/>
          <a:ea typeface="+mn-ea"/>
          <a:cs typeface="+mn-cs"/>
        </a:defRPr>
      </a:lvl1pPr>
      <a:lvl2pPr marL="466298" algn="l" defTabSz="466298" rtl="0" eaLnBrk="1" latinLnBrk="0" hangingPunct="1">
        <a:defRPr sz="1836" kern="1200">
          <a:solidFill>
            <a:schemeClr val="tx1"/>
          </a:solidFill>
          <a:latin typeface="+mn-lt"/>
          <a:ea typeface="+mn-ea"/>
          <a:cs typeface="+mn-cs"/>
        </a:defRPr>
      </a:lvl2pPr>
      <a:lvl3pPr marL="932597" algn="l" defTabSz="466298" rtl="0" eaLnBrk="1" latinLnBrk="0" hangingPunct="1">
        <a:defRPr sz="1836" kern="1200">
          <a:solidFill>
            <a:schemeClr val="tx1"/>
          </a:solidFill>
          <a:latin typeface="+mn-lt"/>
          <a:ea typeface="+mn-ea"/>
          <a:cs typeface="+mn-cs"/>
        </a:defRPr>
      </a:lvl3pPr>
      <a:lvl4pPr marL="1398895" algn="l" defTabSz="466298" rtl="0" eaLnBrk="1" latinLnBrk="0" hangingPunct="1">
        <a:defRPr sz="1836" kern="1200">
          <a:solidFill>
            <a:schemeClr val="tx1"/>
          </a:solidFill>
          <a:latin typeface="+mn-lt"/>
          <a:ea typeface="+mn-ea"/>
          <a:cs typeface="+mn-cs"/>
        </a:defRPr>
      </a:lvl4pPr>
      <a:lvl5pPr marL="1865193" algn="l" defTabSz="466298" rtl="0" eaLnBrk="1" latinLnBrk="0" hangingPunct="1">
        <a:defRPr sz="1836" kern="1200">
          <a:solidFill>
            <a:schemeClr val="tx1"/>
          </a:solidFill>
          <a:latin typeface="+mn-lt"/>
          <a:ea typeface="+mn-ea"/>
          <a:cs typeface="+mn-cs"/>
        </a:defRPr>
      </a:lvl5pPr>
      <a:lvl6pPr marL="2331491" algn="l" defTabSz="466298" rtl="0" eaLnBrk="1" latinLnBrk="0" hangingPunct="1">
        <a:defRPr sz="1836" kern="1200">
          <a:solidFill>
            <a:schemeClr val="tx1"/>
          </a:solidFill>
          <a:latin typeface="+mn-lt"/>
          <a:ea typeface="+mn-ea"/>
          <a:cs typeface="+mn-cs"/>
        </a:defRPr>
      </a:lvl6pPr>
      <a:lvl7pPr marL="2797790" algn="l" defTabSz="466298" rtl="0" eaLnBrk="1" latinLnBrk="0" hangingPunct="1">
        <a:defRPr sz="1836" kern="1200">
          <a:solidFill>
            <a:schemeClr val="tx1"/>
          </a:solidFill>
          <a:latin typeface="+mn-lt"/>
          <a:ea typeface="+mn-ea"/>
          <a:cs typeface="+mn-cs"/>
        </a:defRPr>
      </a:lvl7pPr>
      <a:lvl8pPr marL="3264088" algn="l" defTabSz="466298" rtl="0" eaLnBrk="1" latinLnBrk="0" hangingPunct="1">
        <a:defRPr sz="1836" kern="1200">
          <a:solidFill>
            <a:schemeClr val="tx1"/>
          </a:solidFill>
          <a:latin typeface="+mn-lt"/>
          <a:ea typeface="+mn-ea"/>
          <a:cs typeface="+mn-cs"/>
        </a:defRPr>
      </a:lvl8pPr>
      <a:lvl9pPr marL="3730386" algn="l" defTabSz="466298" rtl="0" eaLnBrk="1" latinLnBrk="0" hangingPunct="1">
        <a:defRPr sz="1836"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3109119" y="6606832"/>
            <a:ext cx="8550077" cy="387694"/>
          </a:xfrm>
          <a:prstGeom prst="rect">
            <a:avLst/>
          </a:prstGeom>
        </p:spPr>
        <p:txBody>
          <a:bodyPr vert="horz" lIns="76179" tIns="38089" rIns="76179" bIns="38089" rtlCol="0" anchor="ctr"/>
          <a:lstStyle>
            <a:lvl1pPr algn="l">
              <a:defRPr sz="816">
                <a:solidFill>
                  <a:schemeClr val="tx1"/>
                </a:solidFill>
                <a:latin typeface="Segoe UI" pitchFamily="34" charset="0"/>
                <a:ea typeface="Segoe UI" pitchFamily="34" charset="0"/>
                <a:cs typeface="Segoe UI" pitchFamily="34" charset="0"/>
              </a:defRPr>
            </a:lvl1pPr>
          </a:lstStyle>
          <a:p>
            <a:endParaRPr lang="en-US" dirty="0"/>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4"/>
          </p:nvPr>
        </p:nvSpPr>
        <p:spPr>
          <a:xfrm>
            <a:off x="1165919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fld id="{FAADACFB-7C71-4E89-89D2-7BBA40B7BFA9}" type="slidenum">
              <a:rPr lang="en-US" smtClean="0"/>
              <a:pPr/>
              <a:t>‹#›</a:t>
            </a:fld>
            <a:endParaRPr lang="en-US" dirty="0"/>
          </a:p>
        </p:txBody>
      </p:sp>
    </p:spTree>
    <p:extLst>
      <p:ext uri="{BB962C8B-B14F-4D97-AF65-F5344CB8AC3E}">
        <p14:creationId xmlns:p14="http://schemas.microsoft.com/office/powerpoint/2010/main" val="182776049"/>
      </p:ext>
    </p:extLst>
  </p:cSld>
  <p:clrMap bg1="lt1" tx1="dk1" bg2="lt2" tx2="dk2" accent1="accent1" accent2="accent2" accent3="accent3" accent4="accent4" accent5="accent5" accent6="accent6" hlink="hlink" folHlink="folHlink"/>
  <p:sldLayoutIdLst>
    <p:sldLayoutId id="2147484057" r:id="rId1"/>
    <p:sldLayoutId id="2147484058" r:id="rId2"/>
    <p:sldLayoutId id="2147484059" r:id="rId3"/>
    <p:sldLayoutId id="2147484060" r:id="rId4"/>
    <p:sldLayoutId id="2147484061" r:id="rId5"/>
    <p:sldLayoutId id="2147484062" r:id="rId6"/>
    <p:sldLayoutId id="2147484063" r:id="rId7"/>
    <p:sldLayoutId id="2147484064" r:id="rId8"/>
    <p:sldLayoutId id="2147484065" r:id="rId9"/>
    <p:sldLayoutId id="2147484066" r:id="rId10"/>
    <p:sldLayoutId id="2147484067" r:id="rId11"/>
    <p:sldLayoutId id="2147484068" r:id="rId12"/>
    <p:sldLayoutId id="2147484069" r:id="rId13"/>
    <p:sldLayoutId id="2147484070" r:id="rId14"/>
    <p:sldLayoutId id="2147484071" r:id="rId15"/>
    <p:sldLayoutId id="2147484072" r:id="rId16"/>
    <p:sldLayoutId id="2147484073" r:id="rId17"/>
    <p:sldLayoutId id="2147484074" r:id="rId18"/>
    <p:sldLayoutId id="2147484075" r:id="rId19"/>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0" orient="horz" pos="100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5"/>
            <a:chOff x="12618967" y="0"/>
            <a:chExt cx="952401" cy="5766965"/>
          </a:xfrm>
        </p:grpSpPr>
        <p:grpSp>
          <p:nvGrpSpPr>
            <p:cNvPr id="18" name="Group 17"/>
            <p:cNvGrpSpPr/>
            <p:nvPr userDrawn="1"/>
          </p:nvGrpSpPr>
          <p:grpSpPr>
            <a:xfrm>
              <a:off x="12618967" y="0"/>
              <a:ext cx="952401" cy="5720411"/>
              <a:chOff x="12618967" y="0"/>
              <a:chExt cx="952401" cy="5720411"/>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216 G:59 B:1</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G:120 B:215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32472" fontAlgn="base">
                    <a:lnSpc>
                      <a:spcPct val="100000"/>
                    </a:lnSpc>
                    <a:spcBef>
                      <a:spcPct val="0"/>
                    </a:spcBef>
                    <a:spcAft>
                      <a:spcPct val="0"/>
                    </a:spcAft>
                  </a:pPr>
                  <a:r>
                    <a:rPr lang="en-US" sz="500" dirty="0">
                      <a:gradFill>
                        <a:gsLst>
                          <a:gs pos="10042">
                            <a:schemeClr val="tx1"/>
                          </a:gs>
                          <a:gs pos="39000">
                            <a:schemeClr val="tx1"/>
                          </a:gs>
                        </a:gsLst>
                        <a:lin ang="5400000" scaled="0"/>
                      </a:gradFill>
                      <a:ea typeface="Segoe UI" pitchFamily="34" charset="0"/>
                      <a:cs typeface="Segoe UI" pitchFamily="34" charset="0"/>
                    </a:rPr>
                    <a:t>R:</a:t>
                  </a:r>
                  <a:r>
                    <a:rPr lang="en-US" sz="500" baseline="0" dirty="0">
                      <a:gradFill>
                        <a:gsLst>
                          <a:gs pos="10042">
                            <a:schemeClr val="tx1"/>
                          </a:gs>
                          <a:gs pos="39000">
                            <a:schemeClr val="tx1"/>
                          </a:gs>
                        </a:gsLst>
                        <a:lin ang="5400000" scaled="0"/>
                      </a:gradFill>
                      <a:ea typeface="Segoe UI" pitchFamily="34" charset="0"/>
                      <a:cs typeface="Segoe UI" pitchFamily="34" charset="0"/>
                    </a:rPr>
                    <a:t>186 G:216 B:10</a:t>
                  </a:r>
                  <a:endParaRPr lang="en-US" sz="500" dirty="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92 G:45 B:145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G:32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gradFill>
                        <a:gsLst>
                          <a:gs pos="10042">
                            <a:schemeClr val="tx1"/>
                          </a:gs>
                          <a:gs pos="39000">
                            <a:schemeClr val="tx1"/>
                          </a:gs>
                        </a:gsLst>
                        <a:lin ang="5400000" scaled="0"/>
                      </a:gradFill>
                      <a:latin typeface="+mn-lt"/>
                      <a:ea typeface="Segoe UI" pitchFamily="34" charset="0"/>
                      <a:cs typeface="Segoe UI" pitchFamily="34" charset="0"/>
                    </a:rPr>
                    <a:t>R:255 G:185 B:0</a:t>
                  </a:r>
                </a:p>
              </p:txBody>
            </p:sp>
          </p:grpSp>
          <p:grpSp>
            <p:nvGrpSpPr>
              <p:cNvPr id="27" name="Group 26"/>
              <p:cNvGrpSpPr/>
              <p:nvPr userDrawn="1"/>
            </p:nvGrpSpPr>
            <p:grpSpPr>
              <a:xfrm rot="5400000">
                <a:off x="11870606" y="3812276"/>
                <a:ext cx="1786491" cy="289766"/>
                <a:chOff x="4476564" y="4543426"/>
                <a:chExt cx="1786491" cy="289766"/>
              </a:xfrm>
            </p:grpSpPr>
            <p:sp>
              <p:nvSpPr>
                <p:cNvPr id="33" name="Rectangle 32"/>
                <p:cNvSpPr/>
                <p:nvPr userDrawn="1"/>
              </p:nvSpPr>
              <p:spPr bwMode="auto">
                <a:xfrm>
                  <a:off x="4476564" y="4543426"/>
                  <a:ext cx="869930" cy="289766"/>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Mid-Blue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R:0 G:24 B:143</a:t>
                  </a:r>
                </a:p>
              </p:txBody>
            </p:sp>
            <p:sp>
              <p:nvSpPr>
                <p:cNvPr id="19" name="Rectangle 18"/>
                <p:cNvSpPr/>
                <p:nvPr userDrawn="1"/>
              </p:nvSpPr>
              <p:spPr bwMode="auto">
                <a:xfrm>
                  <a:off x="5393125" y="4543426"/>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Blue</a:t>
                  </a:r>
                </a:p>
                <a:p>
                  <a:pPr marL="0" algn="l" defTabSz="932472" rtl="0" eaLnBrk="1" fontAlgn="base" latinLnBrk="0" hangingPunct="1">
                    <a:lnSpc>
                      <a:spcPct val="100000"/>
                    </a:lnSpc>
                    <a:spcBef>
                      <a:spcPct val="0"/>
                    </a:spcBef>
                    <a:spcAft>
                      <a:spcPct val="0"/>
                    </a:spcAft>
                  </a:pPr>
                  <a:r>
                    <a:rPr lang="en-US" sz="500" kern="1200" dirty="0">
                      <a:gradFill>
                        <a:gsLst>
                          <a:gs pos="10042">
                            <a:schemeClr val="tx1"/>
                          </a:gs>
                          <a:gs pos="39000">
                            <a:schemeClr val="tx1"/>
                          </a:gs>
                        </a:gsLst>
                        <a:lin ang="5400000" scaled="0"/>
                      </a:gradFill>
                      <a:latin typeface="+mn-lt"/>
                      <a:ea typeface="Segoe UI" pitchFamily="34" charset="0"/>
                      <a:cs typeface="Segoe UI" pitchFamily="34" charset="0"/>
                    </a:rPr>
                    <a:t>R:0 G:188 B:242</a:t>
                  </a: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
          <p:nvSpPr>
            <p:cNvPr id="20" name="Rectangle 19"/>
            <p:cNvSpPr/>
            <p:nvPr userDrawn="1"/>
          </p:nvSpPr>
          <p:spPr bwMode="auto">
            <a:xfrm rot="5400000">
              <a:off x="12328886" y="5187117"/>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12389">
                        <a:srgbClr val="FFFFFF"/>
                      </a:gs>
                      <a:gs pos="46000">
                        <a:srgbClr val="FFFFFF"/>
                      </a:gs>
                    </a:gsLst>
                    <a:lin ang="5400000" scaled="0"/>
                  </a:gradFill>
                  <a:latin typeface="+mn-lt"/>
                  <a:ea typeface="Segoe UI" pitchFamily="34" charset="0"/>
                  <a:cs typeface="Segoe UI" pitchFamily="34" charset="0"/>
                </a:rPr>
                <a:t>Gray</a:t>
              </a:r>
            </a:p>
            <a:p>
              <a:pPr marL="0" algn="l" defTabSz="932472" rtl="0" eaLnBrk="1" fontAlgn="base" latinLnBrk="0" hangingPunct="1">
                <a:lnSpc>
                  <a:spcPct val="100000"/>
                </a:lnSpc>
                <a:spcBef>
                  <a:spcPct val="0"/>
                </a:spcBef>
                <a:spcAft>
                  <a:spcPct val="0"/>
                </a:spcAft>
              </a:pPr>
              <a:r>
                <a:rPr lang="en-US" sz="500" kern="1200" dirty="0">
                  <a:gradFill>
                    <a:gsLst>
                      <a:gs pos="12389">
                        <a:srgbClr val="FFFFFF"/>
                      </a:gs>
                      <a:gs pos="46000">
                        <a:srgbClr val="FFFFFF"/>
                      </a:gs>
                    </a:gsLst>
                    <a:lin ang="5400000" scaled="0"/>
                  </a:gradFill>
                  <a:latin typeface="+mn-lt"/>
                  <a:ea typeface="Segoe UI" pitchFamily="34" charset="0"/>
                  <a:cs typeface="Segoe UI" pitchFamily="34" charset="0"/>
                </a:rPr>
                <a:t>R:80 G:80 B:80</a:t>
              </a:r>
            </a:p>
          </p:txBody>
        </p:sp>
      </p:grpSp>
    </p:spTree>
    <p:extLst>
      <p:ext uri="{BB962C8B-B14F-4D97-AF65-F5344CB8AC3E}">
        <p14:creationId xmlns:p14="http://schemas.microsoft.com/office/powerpoint/2010/main" val="2645274753"/>
      </p:ext>
    </p:extLst>
  </p:cSld>
  <p:clrMap bg1="lt1" tx1="dk1" bg2="lt2" tx2="dk2" accent1="accent1" accent2="accent2" accent3="accent3" accent4="accent4" accent5="accent5" accent6="accent6" hlink="hlink" folHlink="folHlink"/>
  <p:sldLayoutIdLst>
    <p:sldLayoutId id="2147484078" r:id="rId1"/>
    <p:sldLayoutId id="2147484079" r:id="rId2"/>
    <p:sldLayoutId id="2147484080" r:id="rId3"/>
    <p:sldLayoutId id="2147484081" r:id="rId4"/>
    <p:sldLayoutId id="2147484082" r:id="rId5"/>
    <p:sldLayoutId id="2147484083" r:id="rId6"/>
    <p:sldLayoutId id="2147484084" r:id="rId7"/>
    <p:sldLayoutId id="2147484085" r:id="rId8"/>
    <p:sldLayoutId id="2147484086" r:id="rId9"/>
    <p:sldLayoutId id="2147484087" r:id="rId10"/>
    <p:sldLayoutId id="2147484088" r:id="rId11"/>
    <p:sldLayoutId id="2147484089" r:id="rId12"/>
    <p:sldLayoutId id="2147484090" r:id="rId13"/>
    <p:sldLayoutId id="2147484091" r:id="rId14"/>
    <p:sldLayoutId id="2147484092" r:id="rId15"/>
    <p:sldLayoutId id="2147484093" r:id="rId16"/>
    <p:sldLayoutId id="2147484094" r:id="rId17"/>
    <p:sldLayoutId id="2147484095" r:id="rId18"/>
    <p:sldLayoutId id="2147484096" r:id="rId19"/>
    <p:sldLayoutId id="2147484097" r:id="rId20"/>
    <p:sldLayoutId id="2147484098" r:id="rId21"/>
    <p:sldLayoutId id="2147484099" r:id="rId22"/>
    <p:sldLayoutId id="2147484100" r:id="rId23"/>
    <p:sldLayoutId id="2147484101" r:id="rId24"/>
    <p:sldLayoutId id="2147484102" r:id="rId2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1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image" Target="../media/image55.emf"/><Relationship Id="rId13" Type="http://schemas.openxmlformats.org/officeDocument/2006/relationships/image" Target="../media/image60.emf"/><Relationship Id="rId3" Type="http://schemas.openxmlformats.org/officeDocument/2006/relationships/image" Target="../media/image50.emf"/><Relationship Id="rId7" Type="http://schemas.openxmlformats.org/officeDocument/2006/relationships/image" Target="../media/image54.emf"/><Relationship Id="rId12" Type="http://schemas.openxmlformats.org/officeDocument/2006/relationships/image" Target="../media/image59.emf"/><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53.emf"/><Relationship Id="rId11" Type="http://schemas.openxmlformats.org/officeDocument/2006/relationships/image" Target="../media/image58.emf"/><Relationship Id="rId5" Type="http://schemas.openxmlformats.org/officeDocument/2006/relationships/image" Target="../media/image52.emf"/><Relationship Id="rId15" Type="http://schemas.openxmlformats.org/officeDocument/2006/relationships/image" Target="../media/image43.png"/><Relationship Id="rId10" Type="http://schemas.openxmlformats.org/officeDocument/2006/relationships/image" Target="../media/image57.emf"/><Relationship Id="rId4" Type="http://schemas.openxmlformats.org/officeDocument/2006/relationships/image" Target="../media/image51.png"/><Relationship Id="rId9" Type="http://schemas.openxmlformats.org/officeDocument/2006/relationships/image" Target="../media/image56.emf"/><Relationship Id="rId14" Type="http://schemas.openxmlformats.org/officeDocument/2006/relationships/image" Target="../media/image61.pn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8" Type="http://schemas.openxmlformats.org/officeDocument/2006/relationships/image" Target="../media/image54.emf"/><Relationship Id="rId13" Type="http://schemas.openxmlformats.org/officeDocument/2006/relationships/image" Target="../media/image43.png"/><Relationship Id="rId3" Type="http://schemas.openxmlformats.org/officeDocument/2006/relationships/image" Target="../media/image51.png"/><Relationship Id="rId7" Type="http://schemas.openxmlformats.org/officeDocument/2006/relationships/image" Target="../media/image53.emf"/><Relationship Id="rId12" Type="http://schemas.openxmlformats.org/officeDocument/2006/relationships/image" Target="../media/image61.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59.emf"/><Relationship Id="rId11" Type="http://schemas.openxmlformats.org/officeDocument/2006/relationships/image" Target="../media/image56.emf"/><Relationship Id="rId5" Type="http://schemas.openxmlformats.org/officeDocument/2006/relationships/image" Target="../media/image50.emf"/><Relationship Id="rId10" Type="http://schemas.openxmlformats.org/officeDocument/2006/relationships/image" Target="../media/image55.emf"/><Relationship Id="rId4" Type="http://schemas.openxmlformats.org/officeDocument/2006/relationships/image" Target="../media/image60.emf"/><Relationship Id="rId9" Type="http://schemas.openxmlformats.org/officeDocument/2006/relationships/image" Target="../media/image57.emf"/></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8" Type="http://schemas.openxmlformats.org/officeDocument/2006/relationships/image" Target="../media/image66.png"/><Relationship Id="rId13" Type="http://schemas.openxmlformats.org/officeDocument/2006/relationships/image" Target="../media/image71.jpeg"/><Relationship Id="rId3" Type="http://schemas.openxmlformats.org/officeDocument/2006/relationships/image" Target="../media/image62.jpg"/><Relationship Id="rId7" Type="http://schemas.openxmlformats.org/officeDocument/2006/relationships/image" Target="../media/image16.png"/><Relationship Id="rId12" Type="http://schemas.openxmlformats.org/officeDocument/2006/relationships/image" Target="../media/image70.png"/><Relationship Id="rId2" Type="http://schemas.openxmlformats.org/officeDocument/2006/relationships/notesSlide" Target="../notesSlides/notesSlide14.xml"/><Relationship Id="rId1" Type="http://schemas.openxmlformats.org/officeDocument/2006/relationships/slideLayout" Target="../slideLayouts/slideLayout93.xml"/><Relationship Id="rId6" Type="http://schemas.openxmlformats.org/officeDocument/2006/relationships/image" Target="../media/image65.jpg"/><Relationship Id="rId11" Type="http://schemas.openxmlformats.org/officeDocument/2006/relationships/image" Target="../media/image69.jpg"/><Relationship Id="rId5" Type="http://schemas.openxmlformats.org/officeDocument/2006/relationships/image" Target="../media/image64.png"/><Relationship Id="rId10" Type="http://schemas.openxmlformats.org/officeDocument/2006/relationships/image" Target="../media/image68.jpg"/><Relationship Id="rId4" Type="http://schemas.openxmlformats.org/officeDocument/2006/relationships/image" Target="../media/image63.jpg"/><Relationship Id="rId9" Type="http://schemas.openxmlformats.org/officeDocument/2006/relationships/image" Target="../media/image67.jpg"/></Relationships>
</file>

<file path=ppt/slides/_rels/slide17.xml.rels><?xml version="1.0" encoding="UTF-8" standalone="yes"?>
<Relationships xmlns="http://schemas.openxmlformats.org/package/2006/relationships"><Relationship Id="rId3" Type="http://schemas.openxmlformats.org/officeDocument/2006/relationships/hyperlink" Target="https://azure.microsoft.com/en-us/documentation/articles/site-recovery-capacity-planner/" TargetMode="External"/><Relationship Id="rId2" Type="http://schemas.openxmlformats.org/officeDocument/2006/relationships/notesSlide" Target="../notesSlides/notesSlide15.xml"/><Relationship Id="rId1" Type="http://schemas.openxmlformats.org/officeDocument/2006/relationships/slideLayout" Target="../slideLayouts/slideLayout14.xml"/><Relationship Id="rId5" Type="http://schemas.openxmlformats.org/officeDocument/2006/relationships/image" Target="../media/image72.png"/><Relationship Id="rId4" Type="http://schemas.openxmlformats.org/officeDocument/2006/relationships/hyperlink" Target="https://aka.ms/asr-deployment-planner-doc"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blogs.technet.microsoft.com/virtualization/2014/07/20/expressroute-asr-efficient-dr-solution/" TargetMode="External"/><Relationship Id="rId7" Type="http://schemas.openxmlformats.org/officeDocument/2006/relationships/image" Target="../media/image73.png"/><Relationship Id="rId2" Type="http://schemas.openxmlformats.org/officeDocument/2006/relationships/notesSlide" Target="../notesSlides/notesSlide16.xml"/><Relationship Id="rId1" Type="http://schemas.openxmlformats.org/officeDocument/2006/relationships/slideLayout" Target="../slideLayouts/slideLayout14.xml"/><Relationship Id="rId6" Type="http://schemas.openxmlformats.org/officeDocument/2006/relationships/hyperlink" Target="https://docs.microsoft.com/en-us/azure/site-recovery/site-recovery-support-matrix" TargetMode="External"/><Relationship Id="rId5" Type="http://schemas.openxmlformats.org/officeDocument/2006/relationships/hyperlink" Target="https://azure.microsoft.com/en-us/documentation/articles/site-recovery-vmware-to-azure/#network-bandwidth-considerations" TargetMode="External"/><Relationship Id="rId4" Type="http://schemas.openxmlformats.org/officeDocument/2006/relationships/hyperlink" Target="https://azure.microsoft.com/en-us/blog/azure-site-recovery-wan-optimization-with-riverbed/"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azure.microsoft.com/en-us/documentation/articles/site-recovery-network-design/" TargetMode="External"/><Relationship Id="rId2" Type="http://schemas.openxmlformats.org/officeDocument/2006/relationships/notesSlide" Target="../notesSlides/notesSlide17.xml"/><Relationship Id="rId1" Type="http://schemas.openxmlformats.org/officeDocument/2006/relationships/slideLayout" Target="../slideLayouts/slideLayout14.xml"/><Relationship Id="rId5" Type="http://schemas.openxmlformats.org/officeDocument/2006/relationships/image" Target="../media/image74.png"/><Relationship Id="rId4" Type="http://schemas.openxmlformats.org/officeDocument/2006/relationships/hyperlink" Target="https://azure.microsoft.com/en-us/blog/reduce-rto-by-using-azure-traffic-manager-with-azure-site-recovery/"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xml"/><Relationship Id="rId1" Type="http://schemas.openxmlformats.org/officeDocument/2006/relationships/slideLayout" Target="../slideLayouts/slideLayout24.xml"/><Relationship Id="rId5" Type="http://schemas.openxmlformats.org/officeDocument/2006/relationships/image" Target="../media/image32.png"/><Relationship Id="rId4" Type="http://schemas.openxmlformats.org/officeDocument/2006/relationships/image" Target="../media/image31.png"/></Relationships>
</file>

<file path=ppt/slides/_rels/slide20.xml.rels><?xml version="1.0" encoding="UTF-8" standalone="yes"?>
<Relationships xmlns="http://schemas.openxmlformats.org/package/2006/relationships"><Relationship Id="rId3" Type="http://schemas.openxmlformats.org/officeDocument/2006/relationships/hyperlink" Target="https://azure.microsoft.com/en-us/blog/azure-site-recovery-encryption-at-rest/"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s://partnercenter.microsoft.com/en-us/partner/programs" TargetMode="External"/><Relationship Id="rId4" Type="http://schemas.openxmlformats.org/officeDocument/2006/relationships/hyperlink" Target="https://azure.microsoft.com/en-in/blog/hybrid-use-benefit-migration-with-asr/"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80.png"/><Relationship Id="rId13" Type="http://schemas.openxmlformats.org/officeDocument/2006/relationships/image" Target="../media/image85.png"/><Relationship Id="rId18" Type="http://schemas.openxmlformats.org/officeDocument/2006/relationships/image" Target="../media/image90.png"/><Relationship Id="rId26" Type="http://schemas.openxmlformats.org/officeDocument/2006/relationships/image" Target="../media/image98.png"/><Relationship Id="rId3" Type="http://schemas.openxmlformats.org/officeDocument/2006/relationships/image" Target="../media/image75.jpg"/><Relationship Id="rId21" Type="http://schemas.openxmlformats.org/officeDocument/2006/relationships/image" Target="../media/image93.png"/><Relationship Id="rId7" Type="http://schemas.openxmlformats.org/officeDocument/2006/relationships/image" Target="../media/image79.jpg"/><Relationship Id="rId12" Type="http://schemas.openxmlformats.org/officeDocument/2006/relationships/image" Target="../media/image84.png"/><Relationship Id="rId17" Type="http://schemas.openxmlformats.org/officeDocument/2006/relationships/image" Target="../media/image89.png"/><Relationship Id="rId25" Type="http://schemas.openxmlformats.org/officeDocument/2006/relationships/image" Target="../media/image97.png"/><Relationship Id="rId2" Type="http://schemas.openxmlformats.org/officeDocument/2006/relationships/notesSlide" Target="../notesSlides/notesSlide20.xml"/><Relationship Id="rId16" Type="http://schemas.openxmlformats.org/officeDocument/2006/relationships/image" Target="../media/image88.png"/><Relationship Id="rId20" Type="http://schemas.openxmlformats.org/officeDocument/2006/relationships/image" Target="../media/image92.png"/><Relationship Id="rId29" Type="http://schemas.openxmlformats.org/officeDocument/2006/relationships/image" Target="../media/image101.png"/><Relationship Id="rId1" Type="http://schemas.openxmlformats.org/officeDocument/2006/relationships/slideLayout" Target="../slideLayouts/slideLayout15.xml"/><Relationship Id="rId6" Type="http://schemas.openxmlformats.org/officeDocument/2006/relationships/image" Target="../media/image78.png"/><Relationship Id="rId11" Type="http://schemas.openxmlformats.org/officeDocument/2006/relationships/image" Target="../media/image83.png"/><Relationship Id="rId24" Type="http://schemas.openxmlformats.org/officeDocument/2006/relationships/image" Target="../media/image96.png"/><Relationship Id="rId32" Type="http://schemas.openxmlformats.org/officeDocument/2006/relationships/image" Target="../media/image104.png"/><Relationship Id="rId5" Type="http://schemas.openxmlformats.org/officeDocument/2006/relationships/image" Target="../media/image77.png"/><Relationship Id="rId15" Type="http://schemas.openxmlformats.org/officeDocument/2006/relationships/image" Target="../media/image87.png"/><Relationship Id="rId23" Type="http://schemas.openxmlformats.org/officeDocument/2006/relationships/image" Target="../media/image95.png"/><Relationship Id="rId28" Type="http://schemas.openxmlformats.org/officeDocument/2006/relationships/image" Target="../media/image100.png"/><Relationship Id="rId10" Type="http://schemas.openxmlformats.org/officeDocument/2006/relationships/image" Target="../media/image82.jpg"/><Relationship Id="rId19" Type="http://schemas.openxmlformats.org/officeDocument/2006/relationships/image" Target="../media/image91.png"/><Relationship Id="rId31" Type="http://schemas.openxmlformats.org/officeDocument/2006/relationships/image" Target="../media/image103.png"/><Relationship Id="rId4" Type="http://schemas.openxmlformats.org/officeDocument/2006/relationships/image" Target="../media/image76.png"/><Relationship Id="rId9" Type="http://schemas.openxmlformats.org/officeDocument/2006/relationships/image" Target="../media/image81.jpg"/><Relationship Id="rId14" Type="http://schemas.openxmlformats.org/officeDocument/2006/relationships/image" Target="../media/image86.png"/><Relationship Id="rId22" Type="http://schemas.openxmlformats.org/officeDocument/2006/relationships/image" Target="../media/image94.png"/><Relationship Id="rId27" Type="http://schemas.openxmlformats.org/officeDocument/2006/relationships/image" Target="../media/image99.png"/><Relationship Id="rId30" Type="http://schemas.openxmlformats.org/officeDocument/2006/relationships/image" Target="../media/image10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openxmlformats.org/officeDocument/2006/relationships/image" Target="../media/image34.png"/><Relationship Id="rId3" Type="http://schemas.microsoft.com/office/2007/relationships/media" Target="../media/media2.mp4"/><Relationship Id="rId7" Type="http://schemas.openxmlformats.org/officeDocument/2006/relationships/image" Target="../media/image33.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notesSlide" Target="../notesSlides/notesSlide3.xml"/><Relationship Id="rId5" Type="http://schemas.openxmlformats.org/officeDocument/2006/relationships/slideLayout" Target="../slideLayouts/slideLayout24.xml"/><Relationship Id="rId4" Type="http://schemas.openxmlformats.org/officeDocument/2006/relationships/video" Target="../media/media2.mp4"/></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1.xml"/></Relationships>
</file>

<file path=ppt/slides/_rels/slide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6.xml"/><Relationship Id="rId1" Type="http://schemas.openxmlformats.org/officeDocument/2006/relationships/slideLayout" Target="../slideLayouts/slideLayout27.xml"/><Relationship Id="rId5" Type="http://schemas.openxmlformats.org/officeDocument/2006/relationships/image" Target="../media/image38.emf"/><Relationship Id="rId4" Type="http://schemas.openxmlformats.org/officeDocument/2006/relationships/image" Target="../media/image37.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8.xml"/><Relationship Id="rId1" Type="http://schemas.openxmlformats.org/officeDocument/2006/relationships/slideLayout" Target="../slideLayouts/slideLayout27.xml"/><Relationship Id="rId6" Type="http://schemas.openxmlformats.org/officeDocument/2006/relationships/image" Target="../media/image41.emf"/><Relationship Id="rId5" Type="http://schemas.openxmlformats.org/officeDocument/2006/relationships/image" Target="../media/image40.emf"/><Relationship Id="rId4" Type="http://schemas.openxmlformats.org/officeDocument/2006/relationships/image" Target="../media/image39.emf"/></Relationships>
</file>

<file path=ppt/slides/_rels/slide9.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44.png"/><Relationship Id="rId4" Type="http://schemas.openxmlformats.org/officeDocument/2006/relationships/image" Target="../media/image4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 y="2117164"/>
            <a:ext cx="12436475" cy="1837299"/>
          </a:xfrm>
          <a:solidFill>
            <a:srgbClr val="00B0F0"/>
          </a:solidFill>
        </p:spPr>
        <p:txBody>
          <a:bodyPr lIns="457200" anchor="ctr"/>
          <a:lstStyle/>
          <a:p>
            <a:r>
              <a:rPr lang="en-US" sz="4400" dirty="0">
                <a:solidFill>
                  <a:schemeClr val="bg1"/>
                </a:solidFill>
                <a:ea typeface="Segoe UI Black" panose="020B0A02040204020203" pitchFamily="34" charset="0"/>
                <a:cs typeface="Segoe UI Black" panose="020B0A02040204020203" pitchFamily="34" charset="0"/>
              </a:rPr>
              <a:t>Operations Management Suite – </a:t>
            </a:r>
            <a:br>
              <a:rPr lang="en-US" sz="4400" dirty="0">
                <a:solidFill>
                  <a:schemeClr val="bg1"/>
                </a:solidFill>
                <a:ea typeface="Segoe UI Black" panose="020B0A02040204020203" pitchFamily="34" charset="0"/>
                <a:cs typeface="Segoe UI Black" panose="020B0A02040204020203" pitchFamily="34" charset="0"/>
              </a:rPr>
            </a:br>
            <a:r>
              <a:rPr lang="en-US" sz="4400" dirty="0">
                <a:solidFill>
                  <a:schemeClr val="bg1"/>
                </a:solidFill>
                <a:ea typeface="Segoe UI Black" panose="020B0A02040204020203" pitchFamily="34" charset="0"/>
                <a:cs typeface="Segoe UI Black" panose="020B0A02040204020203" pitchFamily="34" charset="0"/>
              </a:rPr>
              <a:t>Migrating and Protect Workloads</a:t>
            </a:r>
            <a:endParaRPr lang="en-US" sz="4400" dirty="0">
              <a:solidFill>
                <a:schemeClr val="bg1"/>
              </a:solidFill>
            </a:endParaRPr>
          </a:p>
        </p:txBody>
      </p:sp>
      <p:sp>
        <p:nvSpPr>
          <p:cNvPr id="7" name="Text Placeholder 4"/>
          <p:cNvSpPr>
            <a:spLocks noGrp="1"/>
          </p:cNvSpPr>
          <p:nvPr>
            <p:ph type="body" sz="quarter" idx="12"/>
          </p:nvPr>
        </p:nvSpPr>
        <p:spPr>
          <a:xfrm>
            <a:off x="-1" y="3649662"/>
            <a:ext cx="12436475" cy="1295400"/>
          </a:xfrm>
          <a:solidFill>
            <a:srgbClr val="00B0F0"/>
          </a:solidFill>
        </p:spPr>
        <p:txBody>
          <a:bodyPr lIns="457200" anchor="t"/>
          <a:lstStyle/>
          <a:p>
            <a:endParaRPr lang="en-US" sz="1800" dirty="0">
              <a:solidFill>
                <a:schemeClr val="bg1"/>
              </a:solidFill>
              <a:latin typeface="+mj-lt"/>
            </a:endParaRPr>
          </a:p>
          <a:p>
            <a:endParaRPr lang="en-US" sz="1800" dirty="0">
              <a:solidFill>
                <a:schemeClr val="bg1"/>
              </a:solidFill>
              <a:latin typeface="+mj-lt"/>
            </a:endParaRPr>
          </a:p>
          <a:p>
            <a:r>
              <a:rPr lang="en-US" sz="1800" dirty="0">
                <a:solidFill>
                  <a:schemeClr val="bg1"/>
                </a:solidFill>
                <a:latin typeface="+mj-lt"/>
              </a:rPr>
              <a:t>				Peggy Pinelo Merchan</a:t>
            </a:r>
          </a:p>
        </p:txBody>
      </p:sp>
    </p:spTree>
    <p:extLst>
      <p:ext uri="{BB962C8B-B14F-4D97-AF65-F5344CB8AC3E}">
        <p14:creationId xmlns:p14="http://schemas.microsoft.com/office/powerpoint/2010/main" val="34650326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4639" y="1907957"/>
            <a:ext cx="5452506" cy="757130"/>
          </a:xfrm>
          <a:prstGeom prst="rect">
            <a:avLst/>
          </a:prstGeom>
          <a:noFill/>
        </p:spPr>
        <p:txBody>
          <a:bodyPr wrap="square" lIns="146304">
            <a:spAutoFit/>
          </a:bodyPr>
          <a:lstStyle/>
          <a:p>
            <a:pPr marL="0" lvl="1" defTabSz="471608">
              <a:lnSpc>
                <a:spcPct val="90000"/>
              </a:lnSpc>
              <a:spcBef>
                <a:spcPts val="306"/>
              </a:spcBef>
              <a:spcAft>
                <a:spcPts val="612"/>
              </a:spcAft>
              <a:buClr>
                <a:srgbClr val="EFEFEF"/>
              </a:buClr>
            </a:pPr>
            <a:r>
              <a:rPr lang="en-US" sz="1600" b="1" dirty="0">
                <a:gradFill>
                  <a:gsLst>
                    <a:gs pos="0">
                      <a:schemeClr val="accent1"/>
                    </a:gs>
                    <a:gs pos="100000">
                      <a:schemeClr val="accent1"/>
                    </a:gs>
                  </a:gsLst>
                  <a:lin ang="5400000" scaled="0"/>
                </a:gradFill>
                <a:cs typeface="Segoe UI" pitchFamily="34" charset="0"/>
              </a:rPr>
              <a:t>Orchestrated steps for recovery: </a:t>
            </a:r>
            <a:r>
              <a:rPr lang="en-US" sz="1600" dirty="0">
                <a:solidFill>
                  <a:srgbClr val="505050"/>
                </a:solidFill>
                <a:cs typeface="Segoe UI" pitchFamily="34" charset="0"/>
              </a:rPr>
              <a:t>Recovery plans help automate the orderly recovery in the event of a site outage at the primary datacenter.</a:t>
            </a:r>
          </a:p>
        </p:txBody>
      </p:sp>
      <p:pic>
        <p:nvPicPr>
          <p:cNvPr id="4" name="Picture 3"/>
          <p:cNvPicPr>
            <a:picLocks noChangeAspect="1"/>
          </p:cNvPicPr>
          <p:nvPr/>
        </p:nvPicPr>
        <p:blipFill>
          <a:blip r:embed="rId3"/>
          <a:stretch>
            <a:fillRect/>
          </a:stretch>
        </p:blipFill>
        <p:spPr>
          <a:xfrm>
            <a:off x="5896991" y="1811838"/>
            <a:ext cx="6267094" cy="4710629"/>
          </a:xfrm>
          <a:prstGeom prst="rect">
            <a:avLst/>
          </a:prstGeom>
        </p:spPr>
      </p:pic>
      <p:pic>
        <p:nvPicPr>
          <p:cNvPr id="5" name="Picture 4"/>
          <p:cNvPicPr>
            <a:picLocks noChangeAspect="1"/>
          </p:cNvPicPr>
          <p:nvPr/>
        </p:nvPicPr>
        <p:blipFill>
          <a:blip r:embed="rId4"/>
          <a:stretch>
            <a:fillRect/>
          </a:stretch>
        </p:blipFill>
        <p:spPr>
          <a:xfrm>
            <a:off x="6066838" y="2413978"/>
            <a:ext cx="5927400" cy="3506349"/>
          </a:xfrm>
          <a:prstGeom prst="rect">
            <a:avLst/>
          </a:prstGeom>
          <a:ln w="12700">
            <a:solidFill>
              <a:schemeClr val="tx2"/>
            </a:solidFill>
          </a:ln>
        </p:spPr>
      </p:pic>
      <p:pic>
        <p:nvPicPr>
          <p:cNvPr id="6" name="Picture 5"/>
          <p:cNvPicPr>
            <a:picLocks noChangeAspect="1"/>
          </p:cNvPicPr>
          <p:nvPr/>
        </p:nvPicPr>
        <p:blipFill>
          <a:blip r:embed="rId5"/>
          <a:stretch>
            <a:fillRect/>
          </a:stretch>
        </p:blipFill>
        <p:spPr>
          <a:xfrm>
            <a:off x="6670001" y="2554119"/>
            <a:ext cx="4721077" cy="3226069"/>
          </a:xfrm>
          <a:prstGeom prst="rect">
            <a:avLst/>
          </a:prstGeom>
          <a:ln w="12700">
            <a:solidFill>
              <a:schemeClr val="tx2"/>
            </a:solidFill>
          </a:ln>
        </p:spPr>
      </p:pic>
      <p:pic>
        <p:nvPicPr>
          <p:cNvPr id="7" name="Picture 6"/>
          <p:cNvPicPr>
            <a:picLocks noChangeAspect="1"/>
          </p:cNvPicPr>
          <p:nvPr/>
        </p:nvPicPr>
        <p:blipFill>
          <a:blip r:embed="rId6"/>
          <a:stretch>
            <a:fillRect/>
          </a:stretch>
        </p:blipFill>
        <p:spPr>
          <a:xfrm>
            <a:off x="6667943" y="2277076"/>
            <a:ext cx="4725190" cy="3780152"/>
          </a:xfrm>
          <a:prstGeom prst="rect">
            <a:avLst/>
          </a:prstGeom>
          <a:ln w="12700">
            <a:solidFill>
              <a:schemeClr val="tx2"/>
            </a:solidFill>
          </a:ln>
        </p:spPr>
      </p:pic>
      <p:sp>
        <p:nvSpPr>
          <p:cNvPr id="8" name="Rectangle 7"/>
          <p:cNvSpPr/>
          <p:nvPr/>
        </p:nvSpPr>
        <p:spPr>
          <a:xfrm>
            <a:off x="276683" y="5540468"/>
            <a:ext cx="5452506" cy="535531"/>
          </a:xfrm>
          <a:prstGeom prst="rect">
            <a:avLst/>
          </a:prstGeom>
          <a:noFill/>
        </p:spPr>
        <p:txBody>
          <a:bodyPr wrap="square" lIns="146304">
            <a:spAutoFit/>
          </a:bodyPr>
          <a:lstStyle/>
          <a:p>
            <a:pPr marL="0" lvl="1" defTabSz="471608">
              <a:lnSpc>
                <a:spcPct val="90000"/>
              </a:lnSpc>
              <a:spcBef>
                <a:spcPts val="306"/>
              </a:spcBef>
              <a:spcAft>
                <a:spcPts val="612"/>
              </a:spcAft>
              <a:buClr>
                <a:srgbClr val="505050"/>
              </a:buClr>
            </a:pPr>
            <a:r>
              <a:rPr lang="en-US" sz="1600" b="1" dirty="0">
                <a:gradFill>
                  <a:gsLst>
                    <a:gs pos="0">
                      <a:schemeClr val="accent1"/>
                    </a:gs>
                    <a:gs pos="100000">
                      <a:schemeClr val="accent1"/>
                    </a:gs>
                  </a:gsLst>
                </a:gradFill>
                <a:cs typeface="Segoe UI" pitchFamily="34" charset="0"/>
              </a:rPr>
              <a:t>Manual actions: </a:t>
            </a:r>
            <a:r>
              <a:rPr lang="en-US" sz="1600" dirty="0">
                <a:solidFill>
                  <a:srgbClr val="505050"/>
                </a:solidFill>
                <a:cs typeface="Segoe UI" pitchFamily="34" charset="0"/>
              </a:rPr>
              <a:t>Manual actions can also be added, to run before or after a selected group. </a:t>
            </a:r>
          </a:p>
        </p:txBody>
      </p:sp>
      <p:sp>
        <p:nvSpPr>
          <p:cNvPr id="9" name="Rectangle 8"/>
          <p:cNvSpPr/>
          <p:nvPr/>
        </p:nvSpPr>
        <p:spPr>
          <a:xfrm>
            <a:off x="274639" y="2716464"/>
            <a:ext cx="5452506" cy="313932"/>
          </a:xfrm>
          <a:prstGeom prst="rect">
            <a:avLst/>
          </a:prstGeom>
          <a:noFill/>
        </p:spPr>
        <p:txBody>
          <a:bodyPr wrap="square" lIns="146304">
            <a:spAutoFit/>
          </a:bodyPr>
          <a:lstStyle/>
          <a:p>
            <a:pPr marL="0" lvl="1" defTabSz="471608">
              <a:lnSpc>
                <a:spcPct val="90000"/>
              </a:lnSpc>
              <a:spcBef>
                <a:spcPts val="306"/>
              </a:spcBef>
              <a:spcAft>
                <a:spcPts val="612"/>
              </a:spcAft>
              <a:buClr>
                <a:srgbClr val="EFEFEF"/>
              </a:buClr>
            </a:pPr>
            <a:r>
              <a:rPr lang="en-US" sz="1600" dirty="0">
                <a:solidFill>
                  <a:srgbClr val="505050"/>
                </a:solidFill>
                <a:cs typeface="Segoe UI" pitchFamily="34" charset="0"/>
              </a:rPr>
              <a:t>.</a:t>
            </a:r>
          </a:p>
        </p:txBody>
      </p:sp>
      <p:sp>
        <p:nvSpPr>
          <p:cNvPr id="10" name="Rectangle 9"/>
          <p:cNvSpPr/>
          <p:nvPr/>
        </p:nvSpPr>
        <p:spPr>
          <a:xfrm>
            <a:off x="313780" y="3612685"/>
            <a:ext cx="5452506" cy="535531"/>
          </a:xfrm>
          <a:prstGeom prst="rect">
            <a:avLst/>
          </a:prstGeom>
          <a:noFill/>
        </p:spPr>
        <p:txBody>
          <a:bodyPr wrap="square" lIns="146304">
            <a:spAutoFit/>
          </a:bodyPr>
          <a:lstStyle/>
          <a:p>
            <a:pPr marL="0" lvl="1" defTabSz="471608">
              <a:lnSpc>
                <a:spcPct val="90000"/>
              </a:lnSpc>
              <a:spcBef>
                <a:spcPts val="306"/>
              </a:spcBef>
              <a:spcAft>
                <a:spcPts val="612"/>
              </a:spcAft>
              <a:buClr>
                <a:srgbClr val="EFEFEF"/>
              </a:buClr>
            </a:pPr>
            <a:r>
              <a:rPr lang="en-US" sz="1600" b="1" dirty="0">
                <a:gradFill>
                  <a:gsLst>
                    <a:gs pos="0">
                      <a:schemeClr val="accent1"/>
                    </a:gs>
                    <a:gs pos="100000">
                      <a:schemeClr val="accent1"/>
                    </a:gs>
                  </a:gsLst>
                </a:gradFill>
                <a:cs typeface="Segoe UI" pitchFamily="34" charset="0"/>
              </a:rPr>
              <a:t>Script integration: </a:t>
            </a:r>
            <a:r>
              <a:rPr lang="en-US" sz="1600" dirty="0">
                <a:solidFill>
                  <a:srgbClr val="505050"/>
                </a:solidFill>
                <a:cs typeface="Segoe UI" pitchFamily="34" charset="0"/>
              </a:rPr>
              <a:t>Scripts can be added, to run before </a:t>
            </a:r>
            <a:br>
              <a:rPr lang="en-US" sz="1600" dirty="0">
                <a:solidFill>
                  <a:srgbClr val="505050"/>
                </a:solidFill>
                <a:cs typeface="Segoe UI" pitchFamily="34" charset="0"/>
              </a:rPr>
            </a:br>
            <a:r>
              <a:rPr lang="en-US" sz="1600" dirty="0">
                <a:solidFill>
                  <a:srgbClr val="505050"/>
                </a:solidFill>
                <a:cs typeface="Segoe UI" pitchFamily="34" charset="0"/>
              </a:rPr>
              <a:t>or after a specific group in a recovery plan</a:t>
            </a:r>
          </a:p>
        </p:txBody>
      </p:sp>
      <p:sp>
        <p:nvSpPr>
          <p:cNvPr id="13" name="Title 1"/>
          <p:cNvSpPr>
            <a:spLocks noGrp="1"/>
          </p:cNvSpPr>
          <p:nvPr>
            <p:ph type="title"/>
          </p:nvPr>
        </p:nvSpPr>
        <p:spPr>
          <a:xfrm>
            <a:off x="470424" y="345014"/>
            <a:ext cx="11192828" cy="1165754"/>
          </a:xfrm>
        </p:spPr>
        <p:txBody>
          <a:bodyPr>
            <a:normAutofit/>
          </a:bodyPr>
          <a:lstStyle/>
          <a:p>
            <a:pPr algn="l" defTabSz="932513">
              <a:lnSpc>
                <a:spcPct val="90000"/>
              </a:lnSpc>
            </a:pPr>
            <a:r>
              <a:rPr lang="en-US" sz="4000" spc="-101" dirty="0">
                <a:ln w="3175">
                  <a:noFill/>
                </a:ln>
                <a:solidFill>
                  <a:schemeClr val="tx1">
                    <a:lumMod val="75000"/>
                    <a:lumOff val="25000"/>
                  </a:schemeClr>
                </a:solidFill>
                <a:latin typeface="Segoe UI Light" panose="020B0502040204020203" pitchFamily="34" charset="0"/>
                <a:ea typeface="+mn-ea"/>
                <a:cs typeface="Segoe UI Light" panose="020B0502040204020203" pitchFamily="34" charset="0"/>
              </a:rPr>
              <a:t>Orchestrate: Recovery Plan</a:t>
            </a:r>
          </a:p>
        </p:txBody>
      </p:sp>
    </p:spTree>
    <p:extLst>
      <p:ext uri="{BB962C8B-B14F-4D97-AF65-F5344CB8AC3E}">
        <p14:creationId xmlns:p14="http://schemas.microsoft.com/office/powerpoint/2010/main" val="109450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53" presetClass="entr" presetSubtype="16"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ppt_w</p:attrName>
                                        </p:attrNameLst>
                                      </p:cBhvr>
                                      <p:tavLst>
                                        <p:tav tm="0">
                                          <p:val>
                                            <p:fltVal val="0"/>
                                          </p:val>
                                        </p:tav>
                                        <p:tav tm="100000">
                                          <p:val>
                                            <p:strVal val="#ppt_w"/>
                                          </p:val>
                                        </p:tav>
                                      </p:tavLst>
                                    </p:anim>
                                    <p:anim calcmode="lin" valueType="num">
                                      <p:cBhvr>
                                        <p:cTn id="11" dur="500" fill="hold"/>
                                        <p:tgtEl>
                                          <p:spTgt spid="5"/>
                                        </p:tgtEl>
                                        <p:attrNameLst>
                                          <p:attrName>ppt_h</p:attrName>
                                        </p:attrNameLst>
                                      </p:cBhvr>
                                      <p:tavLst>
                                        <p:tav tm="0">
                                          <p:val>
                                            <p:fltVal val="0"/>
                                          </p:val>
                                        </p:tav>
                                        <p:tav tm="100000">
                                          <p:val>
                                            <p:strVal val="#ppt_h"/>
                                          </p:val>
                                        </p:tav>
                                      </p:tavLst>
                                    </p:anim>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xit" presetSubtype="0" fill="hold" nodeType="with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par>
                                <p:cTn id="21" presetID="53" presetClass="entr" presetSubtype="16"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ppt_w</p:attrName>
                                        </p:attrNameLst>
                                      </p:cBhvr>
                                      <p:tavLst>
                                        <p:tav tm="0">
                                          <p:val>
                                            <p:fltVal val="0"/>
                                          </p:val>
                                        </p:tav>
                                        <p:tav tm="100000">
                                          <p:val>
                                            <p:strVal val="#ppt_w"/>
                                          </p:val>
                                        </p:tav>
                                      </p:tavLst>
                                    </p:anim>
                                    <p:anim calcmode="lin" valueType="num">
                                      <p:cBhvr>
                                        <p:cTn id="24" dur="500" fill="hold"/>
                                        <p:tgtEl>
                                          <p:spTgt spid="6"/>
                                        </p:tgtEl>
                                        <p:attrNameLst>
                                          <p:attrName>ppt_h</p:attrName>
                                        </p:attrNameLst>
                                      </p:cBhvr>
                                      <p:tavLst>
                                        <p:tav tm="0">
                                          <p:val>
                                            <p:fltVal val="0"/>
                                          </p:val>
                                        </p:tav>
                                        <p:tav tm="100000">
                                          <p:val>
                                            <p:strVal val="#ppt_h"/>
                                          </p:val>
                                        </p:tav>
                                      </p:tavLst>
                                    </p:anim>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par>
                                <p:cTn id="31" presetID="53" presetClass="entr" presetSubtype="16" fill="hold" nodeType="with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p:cTn id="33" dur="500" fill="hold"/>
                                        <p:tgtEl>
                                          <p:spTgt spid="7"/>
                                        </p:tgtEl>
                                        <p:attrNameLst>
                                          <p:attrName>ppt_w</p:attrName>
                                        </p:attrNameLst>
                                      </p:cBhvr>
                                      <p:tavLst>
                                        <p:tav tm="0">
                                          <p:val>
                                            <p:fltVal val="0"/>
                                          </p:val>
                                        </p:tav>
                                        <p:tav tm="100000">
                                          <p:val>
                                            <p:strVal val="#ppt_w"/>
                                          </p:val>
                                        </p:tav>
                                      </p:tavLst>
                                    </p:anim>
                                    <p:anim calcmode="lin" valueType="num">
                                      <p:cBhvr>
                                        <p:cTn id="34" dur="500" fill="hold"/>
                                        <p:tgtEl>
                                          <p:spTgt spid="7"/>
                                        </p:tgtEl>
                                        <p:attrNameLst>
                                          <p:attrName>ppt_h</p:attrName>
                                        </p:attrNameLst>
                                      </p:cBhvr>
                                      <p:tavLst>
                                        <p:tav tm="0">
                                          <p:val>
                                            <p:fltVal val="0"/>
                                          </p:val>
                                        </p:tav>
                                        <p:tav tm="100000">
                                          <p:val>
                                            <p:strVal val="#ppt_h"/>
                                          </p:val>
                                        </p:tav>
                                      </p:tavLst>
                                    </p:anim>
                                    <p:animEffect transition="in" filter="fade">
                                      <p:cBhvr>
                                        <p:cTn id="3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9340" y="45634"/>
            <a:ext cx="11192828" cy="1165754"/>
          </a:xfrm>
        </p:spPr>
        <p:txBody>
          <a:bodyPr>
            <a:normAutofit/>
          </a:bodyPr>
          <a:lstStyle/>
          <a:p>
            <a:pPr algn="l"/>
            <a:r>
              <a:rPr lang="en-US" sz="3600" dirty="0">
                <a:solidFill>
                  <a:schemeClr val="tx1">
                    <a:lumMod val="75000"/>
                    <a:lumOff val="25000"/>
                  </a:schemeClr>
                </a:solidFill>
                <a:latin typeface="Segoe UI Light" panose="020B0502040204020203" pitchFamily="34" charset="0"/>
                <a:cs typeface="Segoe UI Light" panose="020B0502040204020203" pitchFamily="34" charset="0"/>
              </a:rPr>
              <a:t>Use Cases</a:t>
            </a:r>
            <a:endParaRPr lang="nl-NL" sz="3600" dirty="0">
              <a:solidFill>
                <a:schemeClr val="tx1">
                  <a:lumMod val="75000"/>
                  <a:lumOff val="25000"/>
                </a:schemeClr>
              </a:solidFill>
              <a:latin typeface="Segoe UI Light" panose="020B0502040204020203" pitchFamily="34" charset="0"/>
              <a:cs typeface="Segoe UI Light" panose="020B0502040204020203" pitchFamily="34" charset="0"/>
            </a:endParaRPr>
          </a:p>
        </p:txBody>
      </p:sp>
      <p:sp>
        <p:nvSpPr>
          <p:cNvPr id="3" name="Text Placeholder 19"/>
          <p:cNvSpPr txBox="1">
            <a:spLocks/>
          </p:cNvSpPr>
          <p:nvPr/>
        </p:nvSpPr>
        <p:spPr>
          <a:xfrm>
            <a:off x="279340" y="4137018"/>
            <a:ext cx="2743200" cy="2560671"/>
          </a:xfrm>
          <a:prstGeom prst="rect">
            <a:avLst/>
          </a:prstGeom>
          <a:solidFill>
            <a:srgbClr val="00B0F0"/>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r>
              <a:rPr lang="en-US" sz="2000" dirty="0"/>
              <a:t>Execute a failover in a controlled manner for testing or for controlled business need.</a:t>
            </a:r>
          </a:p>
        </p:txBody>
      </p:sp>
      <p:sp>
        <p:nvSpPr>
          <p:cNvPr id="4" name="Text Placeholder 20"/>
          <p:cNvSpPr txBox="1">
            <a:spLocks/>
          </p:cNvSpPr>
          <p:nvPr/>
        </p:nvSpPr>
        <p:spPr>
          <a:xfrm>
            <a:off x="3144546" y="4137020"/>
            <a:ext cx="2742914" cy="2560643"/>
          </a:xfrm>
          <a:prstGeom prst="rect">
            <a:avLst/>
          </a:prstGeom>
          <a:solidFill>
            <a:srgbClr val="00B0F0"/>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r>
              <a:rPr lang="en-US" sz="2000" dirty="0"/>
              <a:t>Process focused orchestrated disaster recovery.</a:t>
            </a:r>
          </a:p>
          <a:p>
            <a:endParaRPr lang="en-US" dirty="0"/>
          </a:p>
        </p:txBody>
      </p:sp>
      <p:sp>
        <p:nvSpPr>
          <p:cNvPr id="5" name="Text Placeholder 22"/>
          <p:cNvSpPr txBox="1">
            <a:spLocks/>
          </p:cNvSpPr>
          <p:nvPr/>
        </p:nvSpPr>
        <p:spPr>
          <a:xfrm>
            <a:off x="6009636" y="4137020"/>
            <a:ext cx="2742914" cy="2560643"/>
          </a:xfrm>
          <a:prstGeom prst="rect">
            <a:avLst/>
          </a:prstGeom>
          <a:solidFill>
            <a:srgbClr val="00B0F0"/>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r>
              <a:rPr lang="en-US" sz="2000" dirty="0"/>
              <a:t>Mirror production deployments to Azure.</a:t>
            </a:r>
          </a:p>
          <a:p>
            <a:pPr>
              <a:lnSpc>
                <a:spcPct val="100000"/>
              </a:lnSpc>
            </a:pPr>
            <a:r>
              <a:rPr lang="en-US" sz="2000" dirty="0"/>
              <a:t>Use the DR copy as a testing/staging environment.</a:t>
            </a:r>
          </a:p>
          <a:p>
            <a:endParaRPr lang="en-US" dirty="0"/>
          </a:p>
        </p:txBody>
      </p:sp>
      <p:sp>
        <p:nvSpPr>
          <p:cNvPr id="6" name="Text Placeholder 6"/>
          <p:cNvSpPr txBox="1">
            <a:spLocks/>
          </p:cNvSpPr>
          <p:nvPr/>
        </p:nvSpPr>
        <p:spPr>
          <a:xfrm>
            <a:off x="279340" y="1274472"/>
            <a:ext cx="2743200" cy="2743200"/>
          </a:xfrm>
          <a:prstGeom prst="rect">
            <a:avLst/>
          </a:prstGeom>
          <a:solidFill>
            <a:schemeClr val="tx1">
              <a:lumMod val="65000"/>
              <a:lumOff val="35000"/>
            </a:schemeClr>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solidFill>
                  <a:schemeClr val="bg1"/>
                </a:solidFill>
              </a:rPr>
              <a:t>Planned failover</a:t>
            </a:r>
          </a:p>
          <a:p>
            <a:endParaRPr lang="en-US" dirty="0"/>
          </a:p>
        </p:txBody>
      </p:sp>
      <p:sp>
        <p:nvSpPr>
          <p:cNvPr id="7" name="Text Placeholder 4"/>
          <p:cNvSpPr txBox="1">
            <a:spLocks/>
          </p:cNvSpPr>
          <p:nvPr/>
        </p:nvSpPr>
        <p:spPr>
          <a:xfrm>
            <a:off x="3144546" y="1274472"/>
            <a:ext cx="2742914" cy="2743200"/>
          </a:xfrm>
          <a:prstGeom prst="rect">
            <a:avLst/>
          </a:prstGeom>
          <a:solidFill>
            <a:schemeClr val="tx1">
              <a:lumMod val="65000"/>
              <a:lumOff val="35000"/>
            </a:schemeClr>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solidFill>
                  <a:schemeClr val="bg1"/>
                </a:solidFill>
              </a:rPr>
              <a:t>Unplanned failover</a:t>
            </a:r>
          </a:p>
          <a:p>
            <a:endParaRPr lang="en-US" dirty="0"/>
          </a:p>
        </p:txBody>
      </p:sp>
      <p:sp>
        <p:nvSpPr>
          <p:cNvPr id="8" name="Text Placeholder 13"/>
          <p:cNvSpPr txBox="1">
            <a:spLocks/>
          </p:cNvSpPr>
          <p:nvPr/>
        </p:nvSpPr>
        <p:spPr>
          <a:xfrm>
            <a:off x="6009466" y="1274472"/>
            <a:ext cx="2742914" cy="2743200"/>
          </a:xfrm>
          <a:prstGeom prst="rect">
            <a:avLst/>
          </a:prstGeom>
          <a:solidFill>
            <a:schemeClr val="tx1">
              <a:lumMod val="65000"/>
              <a:lumOff val="35000"/>
            </a:schemeClr>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solidFill>
                  <a:schemeClr val="bg1"/>
                </a:solidFill>
              </a:rPr>
              <a:t>Testing and staging</a:t>
            </a:r>
          </a:p>
          <a:p>
            <a:endParaRPr lang="en-US" dirty="0"/>
          </a:p>
        </p:txBody>
      </p:sp>
      <p:sp>
        <p:nvSpPr>
          <p:cNvPr id="9" name="Text Placeholder 22"/>
          <p:cNvSpPr txBox="1">
            <a:spLocks/>
          </p:cNvSpPr>
          <p:nvPr/>
        </p:nvSpPr>
        <p:spPr>
          <a:xfrm>
            <a:off x="8874556" y="4137020"/>
            <a:ext cx="2742914" cy="2560643"/>
          </a:xfrm>
          <a:prstGeom prst="rect">
            <a:avLst/>
          </a:prstGeom>
          <a:solidFill>
            <a:srgbClr val="00B0F0"/>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r>
              <a:rPr lang="en-US" sz="2000" dirty="0"/>
              <a:t>Replicate to Azure, validate the deployment, application behaviors, etc. Disconnect from on-premises.</a:t>
            </a:r>
          </a:p>
          <a:p>
            <a:endParaRPr lang="en-US" dirty="0"/>
          </a:p>
        </p:txBody>
      </p:sp>
      <p:sp>
        <p:nvSpPr>
          <p:cNvPr id="10" name="Text Placeholder 13"/>
          <p:cNvSpPr txBox="1">
            <a:spLocks/>
          </p:cNvSpPr>
          <p:nvPr/>
        </p:nvSpPr>
        <p:spPr>
          <a:xfrm>
            <a:off x="8874386" y="1274472"/>
            <a:ext cx="2742914" cy="2743200"/>
          </a:xfrm>
          <a:prstGeom prst="rect">
            <a:avLst/>
          </a:prstGeom>
          <a:solidFill>
            <a:schemeClr val="tx1">
              <a:lumMod val="65000"/>
              <a:lumOff val="35000"/>
            </a:schemeClr>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solidFill>
                  <a:schemeClr val="bg1"/>
                </a:solidFill>
              </a:rPr>
              <a:t>Migration</a:t>
            </a:r>
          </a:p>
          <a:p>
            <a:endParaRPr lang="en-US" dirty="0"/>
          </a:p>
        </p:txBody>
      </p:sp>
      <p:pic>
        <p:nvPicPr>
          <p:cNvPr id="11" name="Picture 10"/>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260795" y="2285600"/>
            <a:ext cx="780290" cy="780290"/>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25858" y="2285600"/>
            <a:ext cx="780290" cy="780290"/>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990778" y="2285600"/>
            <a:ext cx="780290" cy="780290"/>
          </a:xfrm>
          <a:prstGeom prst="rect">
            <a:avLst/>
          </a:prstGeom>
        </p:spPr>
      </p:pic>
      <p:pic>
        <p:nvPicPr>
          <p:cNvPr id="14" name="Picture 13"/>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855698" y="2285600"/>
            <a:ext cx="780290" cy="780290"/>
          </a:xfrm>
          <a:prstGeom prst="rect">
            <a:avLst/>
          </a:prstGeom>
        </p:spPr>
      </p:pic>
    </p:spTree>
    <p:extLst>
      <p:ext uri="{BB962C8B-B14F-4D97-AF65-F5344CB8AC3E}">
        <p14:creationId xmlns:p14="http://schemas.microsoft.com/office/powerpoint/2010/main" val="2223215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strVal val="4/3*#ppt_w"/>
                                          </p:val>
                                        </p:tav>
                                        <p:tav tm="100000">
                                          <p:val>
                                            <p:strVal val="#ppt_w"/>
                                          </p:val>
                                        </p:tav>
                                      </p:tavLst>
                                    </p:anim>
                                    <p:anim calcmode="lin" valueType="num">
                                      <p:cBhvr>
                                        <p:cTn id="8" dur="500" fill="hold"/>
                                        <p:tgtEl>
                                          <p:spTgt spid="6"/>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23" presetClass="entr" presetSubtype="28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strVal val="4/3*#ppt_w"/>
                                          </p:val>
                                        </p:tav>
                                        <p:tav tm="100000">
                                          <p:val>
                                            <p:strVal val="#ppt_w"/>
                                          </p:val>
                                        </p:tav>
                                      </p:tavLst>
                                    </p:anim>
                                    <p:anim calcmode="lin" valueType="num">
                                      <p:cBhvr>
                                        <p:cTn id="13" dur="500" fill="hold"/>
                                        <p:tgtEl>
                                          <p:spTgt spid="7"/>
                                        </p:tgtEl>
                                        <p:attrNameLst>
                                          <p:attrName>ppt_h</p:attrName>
                                        </p:attrNameLst>
                                      </p:cBhvr>
                                      <p:tavLst>
                                        <p:tav tm="0">
                                          <p:val>
                                            <p:strVal val="4/3*#ppt_h"/>
                                          </p:val>
                                        </p:tav>
                                        <p:tav tm="100000">
                                          <p:val>
                                            <p:strVal val="#ppt_h"/>
                                          </p:val>
                                        </p:tav>
                                      </p:tavLst>
                                    </p:anim>
                                  </p:childTnLst>
                                </p:cTn>
                              </p:par>
                            </p:childTnLst>
                          </p:cTn>
                        </p:par>
                        <p:par>
                          <p:cTn id="14" fill="hold">
                            <p:stCondLst>
                              <p:cond delay="1000"/>
                            </p:stCondLst>
                            <p:childTnLst>
                              <p:par>
                                <p:cTn id="15" presetID="23" presetClass="entr" presetSubtype="288"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strVal val="4/3*#ppt_w"/>
                                          </p:val>
                                        </p:tav>
                                        <p:tav tm="100000">
                                          <p:val>
                                            <p:strVal val="#ppt_w"/>
                                          </p:val>
                                        </p:tav>
                                      </p:tavLst>
                                    </p:anim>
                                    <p:anim calcmode="lin" valueType="num">
                                      <p:cBhvr>
                                        <p:cTn id="18" dur="500" fill="hold"/>
                                        <p:tgtEl>
                                          <p:spTgt spid="8"/>
                                        </p:tgtEl>
                                        <p:attrNameLst>
                                          <p:attrName>ppt_h</p:attrName>
                                        </p:attrNameLst>
                                      </p:cBhvr>
                                      <p:tavLst>
                                        <p:tav tm="0">
                                          <p:val>
                                            <p:strVal val="4/3*#ppt_h"/>
                                          </p:val>
                                        </p:tav>
                                        <p:tav tm="100000">
                                          <p:val>
                                            <p:strVal val="#ppt_h"/>
                                          </p:val>
                                        </p:tav>
                                      </p:tavLst>
                                    </p:anim>
                                  </p:childTnLst>
                                </p:cTn>
                              </p:par>
                            </p:childTnLst>
                          </p:cTn>
                        </p:par>
                        <p:par>
                          <p:cTn id="19" fill="hold">
                            <p:stCondLst>
                              <p:cond delay="1500"/>
                            </p:stCondLst>
                            <p:childTnLst>
                              <p:par>
                                <p:cTn id="20" presetID="23" presetClass="entr" presetSubtype="288"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p:cTn id="22" dur="500" fill="hold"/>
                                        <p:tgtEl>
                                          <p:spTgt spid="10"/>
                                        </p:tgtEl>
                                        <p:attrNameLst>
                                          <p:attrName>ppt_w</p:attrName>
                                        </p:attrNameLst>
                                      </p:cBhvr>
                                      <p:tavLst>
                                        <p:tav tm="0">
                                          <p:val>
                                            <p:strVal val="4/3*#ppt_w"/>
                                          </p:val>
                                        </p:tav>
                                        <p:tav tm="100000">
                                          <p:val>
                                            <p:strVal val="#ppt_w"/>
                                          </p:val>
                                        </p:tav>
                                      </p:tavLst>
                                    </p:anim>
                                    <p:anim calcmode="lin" valueType="num">
                                      <p:cBhvr>
                                        <p:cTn id="23" dur="500" fill="hold"/>
                                        <p:tgtEl>
                                          <p:spTgt spid="10"/>
                                        </p:tgtEl>
                                        <p:attrNameLst>
                                          <p:attrName>ppt_h</p:attrName>
                                        </p:attrNameLst>
                                      </p:cBhvr>
                                      <p:tavLst>
                                        <p:tav tm="0">
                                          <p:val>
                                            <p:strVal val="4/3*#ppt_h"/>
                                          </p:val>
                                        </p:tav>
                                        <p:tav tm="100000">
                                          <p:val>
                                            <p:strVal val="#ppt_h"/>
                                          </p:val>
                                        </p:tav>
                                      </p:tavLst>
                                    </p:anim>
                                  </p:childTnLst>
                                </p:cTn>
                              </p:par>
                            </p:childTnLst>
                          </p:cTn>
                        </p:par>
                        <p:par>
                          <p:cTn id="24" fill="hold">
                            <p:stCondLst>
                              <p:cond delay="2000"/>
                            </p:stCondLst>
                            <p:childTnLst>
                              <p:par>
                                <p:cTn id="25" presetID="23" presetClass="entr" presetSubtype="288"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p:cTn id="27" dur="500" fill="hold"/>
                                        <p:tgtEl>
                                          <p:spTgt spid="3"/>
                                        </p:tgtEl>
                                        <p:attrNameLst>
                                          <p:attrName>ppt_w</p:attrName>
                                        </p:attrNameLst>
                                      </p:cBhvr>
                                      <p:tavLst>
                                        <p:tav tm="0">
                                          <p:val>
                                            <p:strVal val="4/3*#ppt_w"/>
                                          </p:val>
                                        </p:tav>
                                        <p:tav tm="100000">
                                          <p:val>
                                            <p:strVal val="#ppt_w"/>
                                          </p:val>
                                        </p:tav>
                                      </p:tavLst>
                                    </p:anim>
                                    <p:anim calcmode="lin" valueType="num">
                                      <p:cBhvr>
                                        <p:cTn id="28" dur="500" fill="hold"/>
                                        <p:tgtEl>
                                          <p:spTgt spid="3"/>
                                        </p:tgtEl>
                                        <p:attrNameLst>
                                          <p:attrName>ppt_h</p:attrName>
                                        </p:attrNameLst>
                                      </p:cBhvr>
                                      <p:tavLst>
                                        <p:tav tm="0">
                                          <p:val>
                                            <p:strVal val="4/3*#ppt_h"/>
                                          </p:val>
                                        </p:tav>
                                        <p:tav tm="100000">
                                          <p:val>
                                            <p:strVal val="#ppt_h"/>
                                          </p:val>
                                        </p:tav>
                                      </p:tavLst>
                                    </p:anim>
                                  </p:childTnLst>
                                </p:cTn>
                              </p:par>
                            </p:childTnLst>
                          </p:cTn>
                        </p:par>
                        <p:par>
                          <p:cTn id="29" fill="hold">
                            <p:stCondLst>
                              <p:cond delay="2500"/>
                            </p:stCondLst>
                            <p:childTnLst>
                              <p:par>
                                <p:cTn id="30" presetID="23" presetClass="entr" presetSubtype="288" fill="hold" grpId="0" nodeType="afterEffect">
                                  <p:stCondLst>
                                    <p:cond delay="0"/>
                                  </p:stCondLst>
                                  <p:childTnLst>
                                    <p:set>
                                      <p:cBhvr>
                                        <p:cTn id="31" dur="1" fill="hold">
                                          <p:stCondLst>
                                            <p:cond delay="0"/>
                                          </p:stCondLst>
                                        </p:cTn>
                                        <p:tgtEl>
                                          <p:spTgt spid="4"/>
                                        </p:tgtEl>
                                        <p:attrNameLst>
                                          <p:attrName>style.visibility</p:attrName>
                                        </p:attrNameLst>
                                      </p:cBhvr>
                                      <p:to>
                                        <p:strVal val="visible"/>
                                      </p:to>
                                    </p:set>
                                    <p:anim calcmode="lin" valueType="num">
                                      <p:cBhvr>
                                        <p:cTn id="32" dur="500" fill="hold"/>
                                        <p:tgtEl>
                                          <p:spTgt spid="4"/>
                                        </p:tgtEl>
                                        <p:attrNameLst>
                                          <p:attrName>ppt_w</p:attrName>
                                        </p:attrNameLst>
                                      </p:cBhvr>
                                      <p:tavLst>
                                        <p:tav tm="0">
                                          <p:val>
                                            <p:strVal val="4/3*#ppt_w"/>
                                          </p:val>
                                        </p:tav>
                                        <p:tav tm="100000">
                                          <p:val>
                                            <p:strVal val="#ppt_w"/>
                                          </p:val>
                                        </p:tav>
                                      </p:tavLst>
                                    </p:anim>
                                    <p:anim calcmode="lin" valueType="num">
                                      <p:cBhvr>
                                        <p:cTn id="33" dur="500" fill="hold"/>
                                        <p:tgtEl>
                                          <p:spTgt spid="4"/>
                                        </p:tgtEl>
                                        <p:attrNameLst>
                                          <p:attrName>ppt_h</p:attrName>
                                        </p:attrNameLst>
                                      </p:cBhvr>
                                      <p:tavLst>
                                        <p:tav tm="0">
                                          <p:val>
                                            <p:strVal val="4/3*#ppt_h"/>
                                          </p:val>
                                        </p:tav>
                                        <p:tav tm="100000">
                                          <p:val>
                                            <p:strVal val="#ppt_h"/>
                                          </p:val>
                                        </p:tav>
                                      </p:tavLst>
                                    </p:anim>
                                  </p:childTnLst>
                                </p:cTn>
                              </p:par>
                            </p:childTnLst>
                          </p:cTn>
                        </p:par>
                        <p:par>
                          <p:cTn id="34" fill="hold">
                            <p:stCondLst>
                              <p:cond delay="3000"/>
                            </p:stCondLst>
                            <p:childTnLst>
                              <p:par>
                                <p:cTn id="35" presetID="23" presetClass="entr" presetSubtype="288"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strVal val="4/3*#ppt_w"/>
                                          </p:val>
                                        </p:tav>
                                        <p:tav tm="100000">
                                          <p:val>
                                            <p:strVal val="#ppt_w"/>
                                          </p:val>
                                        </p:tav>
                                      </p:tavLst>
                                    </p:anim>
                                    <p:anim calcmode="lin" valueType="num">
                                      <p:cBhvr>
                                        <p:cTn id="38" dur="500" fill="hold"/>
                                        <p:tgtEl>
                                          <p:spTgt spid="5"/>
                                        </p:tgtEl>
                                        <p:attrNameLst>
                                          <p:attrName>ppt_h</p:attrName>
                                        </p:attrNameLst>
                                      </p:cBhvr>
                                      <p:tavLst>
                                        <p:tav tm="0">
                                          <p:val>
                                            <p:strVal val="4/3*#ppt_h"/>
                                          </p:val>
                                        </p:tav>
                                        <p:tav tm="100000">
                                          <p:val>
                                            <p:strVal val="#ppt_h"/>
                                          </p:val>
                                        </p:tav>
                                      </p:tavLst>
                                    </p:anim>
                                  </p:childTnLst>
                                </p:cTn>
                              </p:par>
                            </p:childTnLst>
                          </p:cTn>
                        </p:par>
                        <p:par>
                          <p:cTn id="39" fill="hold">
                            <p:stCondLst>
                              <p:cond delay="3500"/>
                            </p:stCondLst>
                            <p:childTnLst>
                              <p:par>
                                <p:cTn id="40" presetID="23" presetClass="entr" presetSubtype="288"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strVal val="4/3*#ppt_w"/>
                                          </p:val>
                                        </p:tav>
                                        <p:tav tm="100000">
                                          <p:val>
                                            <p:strVal val="#ppt_w"/>
                                          </p:val>
                                        </p:tav>
                                      </p:tavLst>
                                    </p:anim>
                                    <p:anim calcmode="lin" valueType="num">
                                      <p:cBhvr>
                                        <p:cTn id="43" dur="500" fill="hold"/>
                                        <p:tgtEl>
                                          <p:spTgt spid="9"/>
                                        </p:tgtEl>
                                        <p:attrNameLst>
                                          <p:attrName>ppt_h</p:attrName>
                                        </p:attrNameLst>
                                      </p:cBhvr>
                                      <p:tavLst>
                                        <p:tav tm="0">
                                          <p:val>
                                            <p:strVal val="4/3*#ppt_h"/>
                                          </p:val>
                                        </p:tav>
                                        <p:tav tm="100000">
                                          <p:val>
                                            <p:strVal val="#ppt_h"/>
                                          </p:val>
                                        </p:tav>
                                      </p:tavLst>
                                    </p:anim>
                                  </p:childTnLst>
                                </p:cTn>
                              </p:par>
                            </p:childTnLst>
                          </p:cTn>
                        </p:par>
                      </p:childTnLst>
                    </p:cTn>
                  </p:par>
                  <p:par>
                    <p:cTn id="44" fill="hold">
                      <p:stCondLst>
                        <p:cond delay="indefinite"/>
                      </p:stCondLst>
                      <p:childTnLst>
                        <p:par>
                          <p:cTn id="45" fill="hold">
                            <p:stCondLst>
                              <p:cond delay="0"/>
                            </p:stCondLst>
                            <p:childTnLst>
                              <p:par>
                                <p:cTn id="46" presetID="31" presetClass="entr" presetSubtype="0" fill="hold" nodeType="click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p:cTn id="48" dur="1000" fill="hold"/>
                                        <p:tgtEl>
                                          <p:spTgt spid="11"/>
                                        </p:tgtEl>
                                        <p:attrNameLst>
                                          <p:attrName>ppt_w</p:attrName>
                                        </p:attrNameLst>
                                      </p:cBhvr>
                                      <p:tavLst>
                                        <p:tav tm="0">
                                          <p:val>
                                            <p:fltVal val="0"/>
                                          </p:val>
                                        </p:tav>
                                        <p:tav tm="100000">
                                          <p:val>
                                            <p:strVal val="#ppt_w"/>
                                          </p:val>
                                        </p:tav>
                                      </p:tavLst>
                                    </p:anim>
                                    <p:anim calcmode="lin" valueType="num">
                                      <p:cBhvr>
                                        <p:cTn id="49" dur="1000" fill="hold"/>
                                        <p:tgtEl>
                                          <p:spTgt spid="11"/>
                                        </p:tgtEl>
                                        <p:attrNameLst>
                                          <p:attrName>ppt_h</p:attrName>
                                        </p:attrNameLst>
                                      </p:cBhvr>
                                      <p:tavLst>
                                        <p:tav tm="0">
                                          <p:val>
                                            <p:fltVal val="0"/>
                                          </p:val>
                                        </p:tav>
                                        <p:tav tm="100000">
                                          <p:val>
                                            <p:strVal val="#ppt_h"/>
                                          </p:val>
                                        </p:tav>
                                      </p:tavLst>
                                    </p:anim>
                                    <p:anim calcmode="lin" valueType="num">
                                      <p:cBhvr>
                                        <p:cTn id="50" dur="1000" fill="hold"/>
                                        <p:tgtEl>
                                          <p:spTgt spid="11"/>
                                        </p:tgtEl>
                                        <p:attrNameLst>
                                          <p:attrName>style.rotation</p:attrName>
                                        </p:attrNameLst>
                                      </p:cBhvr>
                                      <p:tavLst>
                                        <p:tav tm="0">
                                          <p:val>
                                            <p:fltVal val="90"/>
                                          </p:val>
                                        </p:tav>
                                        <p:tav tm="100000">
                                          <p:val>
                                            <p:fltVal val="0"/>
                                          </p:val>
                                        </p:tav>
                                      </p:tavLst>
                                    </p:anim>
                                    <p:animEffect transition="in" filter="fade">
                                      <p:cBhvr>
                                        <p:cTn id="51" dur="1000"/>
                                        <p:tgtEl>
                                          <p:spTgt spid="11"/>
                                        </p:tgtEl>
                                      </p:cBhvr>
                                    </p:animEffect>
                                  </p:childTnLst>
                                </p:cTn>
                              </p:par>
                            </p:childTnLst>
                          </p:cTn>
                        </p:par>
                      </p:childTnLst>
                    </p:cTn>
                  </p:par>
                  <p:par>
                    <p:cTn id="52" fill="hold">
                      <p:stCondLst>
                        <p:cond delay="indefinite"/>
                      </p:stCondLst>
                      <p:childTnLst>
                        <p:par>
                          <p:cTn id="53" fill="hold">
                            <p:stCondLst>
                              <p:cond delay="0"/>
                            </p:stCondLst>
                            <p:childTnLst>
                              <p:par>
                                <p:cTn id="54" presetID="31" presetClass="entr" presetSubtype="0" fill="hold" nodeType="clickEffect">
                                  <p:stCondLst>
                                    <p:cond delay="0"/>
                                  </p:stCondLst>
                                  <p:childTnLst>
                                    <p:set>
                                      <p:cBhvr>
                                        <p:cTn id="55" dur="1" fill="hold">
                                          <p:stCondLst>
                                            <p:cond delay="0"/>
                                          </p:stCondLst>
                                        </p:cTn>
                                        <p:tgtEl>
                                          <p:spTgt spid="12"/>
                                        </p:tgtEl>
                                        <p:attrNameLst>
                                          <p:attrName>style.visibility</p:attrName>
                                        </p:attrNameLst>
                                      </p:cBhvr>
                                      <p:to>
                                        <p:strVal val="visible"/>
                                      </p:to>
                                    </p:set>
                                    <p:anim calcmode="lin" valueType="num">
                                      <p:cBhvr>
                                        <p:cTn id="56" dur="1000" fill="hold"/>
                                        <p:tgtEl>
                                          <p:spTgt spid="12"/>
                                        </p:tgtEl>
                                        <p:attrNameLst>
                                          <p:attrName>ppt_w</p:attrName>
                                        </p:attrNameLst>
                                      </p:cBhvr>
                                      <p:tavLst>
                                        <p:tav tm="0">
                                          <p:val>
                                            <p:fltVal val="0"/>
                                          </p:val>
                                        </p:tav>
                                        <p:tav tm="100000">
                                          <p:val>
                                            <p:strVal val="#ppt_w"/>
                                          </p:val>
                                        </p:tav>
                                      </p:tavLst>
                                    </p:anim>
                                    <p:anim calcmode="lin" valueType="num">
                                      <p:cBhvr>
                                        <p:cTn id="57" dur="1000" fill="hold"/>
                                        <p:tgtEl>
                                          <p:spTgt spid="12"/>
                                        </p:tgtEl>
                                        <p:attrNameLst>
                                          <p:attrName>ppt_h</p:attrName>
                                        </p:attrNameLst>
                                      </p:cBhvr>
                                      <p:tavLst>
                                        <p:tav tm="0">
                                          <p:val>
                                            <p:fltVal val="0"/>
                                          </p:val>
                                        </p:tav>
                                        <p:tav tm="100000">
                                          <p:val>
                                            <p:strVal val="#ppt_h"/>
                                          </p:val>
                                        </p:tav>
                                      </p:tavLst>
                                    </p:anim>
                                    <p:anim calcmode="lin" valueType="num">
                                      <p:cBhvr>
                                        <p:cTn id="58" dur="1000" fill="hold"/>
                                        <p:tgtEl>
                                          <p:spTgt spid="12"/>
                                        </p:tgtEl>
                                        <p:attrNameLst>
                                          <p:attrName>style.rotation</p:attrName>
                                        </p:attrNameLst>
                                      </p:cBhvr>
                                      <p:tavLst>
                                        <p:tav tm="0">
                                          <p:val>
                                            <p:fltVal val="90"/>
                                          </p:val>
                                        </p:tav>
                                        <p:tav tm="100000">
                                          <p:val>
                                            <p:fltVal val="0"/>
                                          </p:val>
                                        </p:tav>
                                      </p:tavLst>
                                    </p:anim>
                                    <p:animEffect transition="in" filter="fade">
                                      <p:cBhvr>
                                        <p:cTn id="59" dur="1000"/>
                                        <p:tgtEl>
                                          <p:spTgt spid="12"/>
                                        </p:tgtEl>
                                      </p:cBhvr>
                                    </p:animEffect>
                                  </p:childTnLst>
                                </p:cTn>
                              </p:par>
                            </p:childTnLst>
                          </p:cTn>
                        </p:par>
                      </p:childTnLst>
                    </p:cTn>
                  </p:par>
                  <p:par>
                    <p:cTn id="60" fill="hold">
                      <p:stCondLst>
                        <p:cond delay="indefinite"/>
                      </p:stCondLst>
                      <p:childTnLst>
                        <p:par>
                          <p:cTn id="61" fill="hold">
                            <p:stCondLst>
                              <p:cond delay="0"/>
                            </p:stCondLst>
                            <p:childTnLst>
                              <p:par>
                                <p:cTn id="62" presetID="31" presetClass="entr" presetSubtype="0" fill="hold" nodeType="clickEffect">
                                  <p:stCondLst>
                                    <p:cond delay="0"/>
                                  </p:stCondLst>
                                  <p:childTnLst>
                                    <p:set>
                                      <p:cBhvr>
                                        <p:cTn id="63" dur="1" fill="hold">
                                          <p:stCondLst>
                                            <p:cond delay="0"/>
                                          </p:stCondLst>
                                        </p:cTn>
                                        <p:tgtEl>
                                          <p:spTgt spid="13"/>
                                        </p:tgtEl>
                                        <p:attrNameLst>
                                          <p:attrName>style.visibility</p:attrName>
                                        </p:attrNameLst>
                                      </p:cBhvr>
                                      <p:to>
                                        <p:strVal val="visible"/>
                                      </p:to>
                                    </p:set>
                                    <p:anim calcmode="lin" valueType="num">
                                      <p:cBhvr>
                                        <p:cTn id="64" dur="1000" fill="hold"/>
                                        <p:tgtEl>
                                          <p:spTgt spid="13"/>
                                        </p:tgtEl>
                                        <p:attrNameLst>
                                          <p:attrName>ppt_w</p:attrName>
                                        </p:attrNameLst>
                                      </p:cBhvr>
                                      <p:tavLst>
                                        <p:tav tm="0">
                                          <p:val>
                                            <p:fltVal val="0"/>
                                          </p:val>
                                        </p:tav>
                                        <p:tav tm="100000">
                                          <p:val>
                                            <p:strVal val="#ppt_w"/>
                                          </p:val>
                                        </p:tav>
                                      </p:tavLst>
                                    </p:anim>
                                    <p:anim calcmode="lin" valueType="num">
                                      <p:cBhvr>
                                        <p:cTn id="65" dur="1000" fill="hold"/>
                                        <p:tgtEl>
                                          <p:spTgt spid="13"/>
                                        </p:tgtEl>
                                        <p:attrNameLst>
                                          <p:attrName>ppt_h</p:attrName>
                                        </p:attrNameLst>
                                      </p:cBhvr>
                                      <p:tavLst>
                                        <p:tav tm="0">
                                          <p:val>
                                            <p:fltVal val="0"/>
                                          </p:val>
                                        </p:tav>
                                        <p:tav tm="100000">
                                          <p:val>
                                            <p:strVal val="#ppt_h"/>
                                          </p:val>
                                        </p:tav>
                                      </p:tavLst>
                                    </p:anim>
                                    <p:anim calcmode="lin" valueType="num">
                                      <p:cBhvr>
                                        <p:cTn id="66" dur="1000" fill="hold"/>
                                        <p:tgtEl>
                                          <p:spTgt spid="13"/>
                                        </p:tgtEl>
                                        <p:attrNameLst>
                                          <p:attrName>style.rotation</p:attrName>
                                        </p:attrNameLst>
                                      </p:cBhvr>
                                      <p:tavLst>
                                        <p:tav tm="0">
                                          <p:val>
                                            <p:fltVal val="90"/>
                                          </p:val>
                                        </p:tav>
                                        <p:tav tm="100000">
                                          <p:val>
                                            <p:fltVal val="0"/>
                                          </p:val>
                                        </p:tav>
                                      </p:tavLst>
                                    </p:anim>
                                    <p:animEffect transition="in" filter="fade">
                                      <p:cBhvr>
                                        <p:cTn id="67" dur="1000"/>
                                        <p:tgtEl>
                                          <p:spTgt spid="13"/>
                                        </p:tgtEl>
                                      </p:cBhvr>
                                    </p:animEffect>
                                  </p:childTnLst>
                                </p:cTn>
                              </p:par>
                            </p:childTnLst>
                          </p:cTn>
                        </p:par>
                      </p:childTnLst>
                    </p:cTn>
                  </p:par>
                  <p:par>
                    <p:cTn id="68" fill="hold">
                      <p:stCondLst>
                        <p:cond delay="indefinite"/>
                      </p:stCondLst>
                      <p:childTnLst>
                        <p:par>
                          <p:cTn id="69" fill="hold">
                            <p:stCondLst>
                              <p:cond delay="0"/>
                            </p:stCondLst>
                            <p:childTnLst>
                              <p:par>
                                <p:cTn id="70" presetID="31" presetClass="entr" presetSubtype="0" fill="hold" nodeType="clickEffect">
                                  <p:stCondLst>
                                    <p:cond delay="0"/>
                                  </p:stCondLst>
                                  <p:childTnLst>
                                    <p:set>
                                      <p:cBhvr>
                                        <p:cTn id="71" dur="1" fill="hold">
                                          <p:stCondLst>
                                            <p:cond delay="0"/>
                                          </p:stCondLst>
                                        </p:cTn>
                                        <p:tgtEl>
                                          <p:spTgt spid="14"/>
                                        </p:tgtEl>
                                        <p:attrNameLst>
                                          <p:attrName>style.visibility</p:attrName>
                                        </p:attrNameLst>
                                      </p:cBhvr>
                                      <p:to>
                                        <p:strVal val="visible"/>
                                      </p:to>
                                    </p:set>
                                    <p:anim calcmode="lin" valueType="num">
                                      <p:cBhvr>
                                        <p:cTn id="72" dur="1000" fill="hold"/>
                                        <p:tgtEl>
                                          <p:spTgt spid="14"/>
                                        </p:tgtEl>
                                        <p:attrNameLst>
                                          <p:attrName>ppt_w</p:attrName>
                                        </p:attrNameLst>
                                      </p:cBhvr>
                                      <p:tavLst>
                                        <p:tav tm="0">
                                          <p:val>
                                            <p:fltVal val="0"/>
                                          </p:val>
                                        </p:tav>
                                        <p:tav tm="100000">
                                          <p:val>
                                            <p:strVal val="#ppt_w"/>
                                          </p:val>
                                        </p:tav>
                                      </p:tavLst>
                                    </p:anim>
                                    <p:anim calcmode="lin" valueType="num">
                                      <p:cBhvr>
                                        <p:cTn id="73" dur="1000" fill="hold"/>
                                        <p:tgtEl>
                                          <p:spTgt spid="14"/>
                                        </p:tgtEl>
                                        <p:attrNameLst>
                                          <p:attrName>ppt_h</p:attrName>
                                        </p:attrNameLst>
                                      </p:cBhvr>
                                      <p:tavLst>
                                        <p:tav tm="0">
                                          <p:val>
                                            <p:fltVal val="0"/>
                                          </p:val>
                                        </p:tav>
                                        <p:tav tm="100000">
                                          <p:val>
                                            <p:strVal val="#ppt_h"/>
                                          </p:val>
                                        </p:tav>
                                      </p:tavLst>
                                    </p:anim>
                                    <p:anim calcmode="lin" valueType="num">
                                      <p:cBhvr>
                                        <p:cTn id="74" dur="1000" fill="hold"/>
                                        <p:tgtEl>
                                          <p:spTgt spid="14"/>
                                        </p:tgtEl>
                                        <p:attrNameLst>
                                          <p:attrName>style.rotation</p:attrName>
                                        </p:attrNameLst>
                                      </p:cBhvr>
                                      <p:tavLst>
                                        <p:tav tm="0">
                                          <p:val>
                                            <p:fltVal val="90"/>
                                          </p:val>
                                        </p:tav>
                                        <p:tav tm="100000">
                                          <p:val>
                                            <p:fltVal val="0"/>
                                          </p:val>
                                        </p:tav>
                                      </p:tavLst>
                                    </p:anim>
                                    <p:animEffect transition="in" filter="fade">
                                      <p:cBhvr>
                                        <p:cTn id="75"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 name="Picture 92"/>
          <p:cNvPicPr>
            <a:picLocks noChangeAspect="1"/>
          </p:cNvPicPr>
          <p:nvPr/>
        </p:nvPicPr>
        <p:blipFill>
          <a:blip r:embed="rId3"/>
          <a:stretch>
            <a:fillRect/>
          </a:stretch>
        </p:blipFill>
        <p:spPr>
          <a:xfrm>
            <a:off x="8041682" y="2004202"/>
            <a:ext cx="3848937" cy="2524051"/>
          </a:xfrm>
          <a:prstGeom prst="rect">
            <a:avLst/>
          </a:prstGeom>
        </p:spPr>
      </p:pic>
      <p:pic>
        <p:nvPicPr>
          <p:cNvPr id="6" name="Picture 98" descr="Cloud"/>
          <p:cNvPicPr>
            <a:picLocks noChangeAspect="1" noChangeArrowheads="1"/>
          </p:cNvPicPr>
          <p:nvPr/>
        </p:nvPicPr>
        <p:blipFill>
          <a:blip r:embed="rId4" cstate="screen">
            <a:duotone>
              <a:schemeClr val="accent6">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43031" y="2201862"/>
            <a:ext cx="4784411" cy="2097473"/>
          </a:xfrm>
          <a:prstGeom prst="rect">
            <a:avLst/>
          </a:prstGeom>
          <a:noFill/>
          <a:ln w="9525">
            <a:noFill/>
            <a:miter lim="800000"/>
            <a:headEnd/>
            <a:tailEnd/>
          </a:ln>
          <a:effectLst>
            <a:glow>
              <a:schemeClr val="accent1">
                <a:alpha val="0"/>
              </a:schemeClr>
            </a:glow>
          </a:effectLst>
        </p:spPr>
      </p:pic>
      <p:grpSp>
        <p:nvGrpSpPr>
          <p:cNvPr id="41" name="Group 40"/>
          <p:cNvGrpSpPr/>
          <p:nvPr/>
        </p:nvGrpSpPr>
        <p:grpSpPr>
          <a:xfrm>
            <a:off x="1265061" y="2219230"/>
            <a:ext cx="1542933" cy="1140124"/>
            <a:chOff x="1615161" y="2990536"/>
            <a:chExt cx="1095658" cy="699671"/>
          </a:xfrm>
        </p:grpSpPr>
        <p:pic>
          <p:nvPicPr>
            <p:cNvPr id="42" name="Picture 41"/>
            <p:cNvPicPr>
              <a:picLocks noChangeAspect="1"/>
            </p:cNvPicPr>
            <p:nvPr/>
          </p:nvPicPr>
          <p:blipFill>
            <a:blip r:embed="rId5"/>
            <a:stretch>
              <a:fillRect/>
            </a:stretch>
          </p:blipFill>
          <p:spPr>
            <a:xfrm>
              <a:off x="1615161" y="2990536"/>
              <a:ext cx="535632" cy="167053"/>
            </a:xfrm>
            <a:prstGeom prst="rect">
              <a:avLst/>
            </a:prstGeom>
          </p:spPr>
        </p:pic>
        <p:pic>
          <p:nvPicPr>
            <p:cNvPr id="43" name="Picture 42"/>
            <p:cNvPicPr>
              <a:picLocks noChangeAspect="1"/>
            </p:cNvPicPr>
            <p:nvPr/>
          </p:nvPicPr>
          <p:blipFill>
            <a:blip r:embed="rId5"/>
            <a:stretch>
              <a:fillRect/>
            </a:stretch>
          </p:blipFill>
          <p:spPr>
            <a:xfrm>
              <a:off x="1615161" y="3523154"/>
              <a:ext cx="535632" cy="167053"/>
            </a:xfrm>
            <a:prstGeom prst="rect">
              <a:avLst/>
            </a:prstGeom>
          </p:spPr>
        </p:pic>
        <p:pic>
          <p:nvPicPr>
            <p:cNvPr id="46" name="Picture 45"/>
            <p:cNvPicPr>
              <a:picLocks noChangeAspect="1"/>
            </p:cNvPicPr>
            <p:nvPr/>
          </p:nvPicPr>
          <p:blipFill>
            <a:blip r:embed="rId5"/>
            <a:stretch>
              <a:fillRect/>
            </a:stretch>
          </p:blipFill>
          <p:spPr>
            <a:xfrm>
              <a:off x="1615161" y="3346494"/>
              <a:ext cx="535632" cy="167053"/>
            </a:xfrm>
            <a:prstGeom prst="rect">
              <a:avLst/>
            </a:prstGeom>
          </p:spPr>
        </p:pic>
        <p:pic>
          <p:nvPicPr>
            <p:cNvPr id="48" name="Picture 47"/>
            <p:cNvPicPr>
              <a:picLocks noChangeAspect="1"/>
            </p:cNvPicPr>
            <p:nvPr/>
          </p:nvPicPr>
          <p:blipFill>
            <a:blip r:embed="rId5"/>
            <a:stretch>
              <a:fillRect/>
            </a:stretch>
          </p:blipFill>
          <p:spPr>
            <a:xfrm>
              <a:off x="1615161" y="3169835"/>
              <a:ext cx="535632" cy="167053"/>
            </a:xfrm>
            <a:prstGeom prst="rect">
              <a:avLst/>
            </a:prstGeom>
          </p:spPr>
        </p:pic>
        <p:pic>
          <p:nvPicPr>
            <p:cNvPr id="49" name="Picture 48"/>
            <p:cNvPicPr>
              <a:picLocks noChangeAspect="1"/>
            </p:cNvPicPr>
            <p:nvPr/>
          </p:nvPicPr>
          <p:blipFill>
            <a:blip r:embed="rId5"/>
            <a:stretch>
              <a:fillRect/>
            </a:stretch>
          </p:blipFill>
          <p:spPr>
            <a:xfrm>
              <a:off x="2175187" y="3523154"/>
              <a:ext cx="535632" cy="167053"/>
            </a:xfrm>
            <a:prstGeom prst="rect">
              <a:avLst/>
            </a:prstGeom>
          </p:spPr>
        </p:pic>
        <p:pic>
          <p:nvPicPr>
            <p:cNvPr id="50" name="Picture 49"/>
            <p:cNvPicPr>
              <a:picLocks noChangeAspect="1"/>
            </p:cNvPicPr>
            <p:nvPr/>
          </p:nvPicPr>
          <p:blipFill>
            <a:blip r:embed="rId5"/>
            <a:stretch>
              <a:fillRect/>
            </a:stretch>
          </p:blipFill>
          <p:spPr>
            <a:xfrm>
              <a:off x="2175187" y="3346494"/>
              <a:ext cx="535632" cy="167053"/>
            </a:xfrm>
            <a:prstGeom prst="rect">
              <a:avLst/>
            </a:prstGeom>
          </p:spPr>
        </p:pic>
        <p:pic>
          <p:nvPicPr>
            <p:cNvPr id="55" name="Picture 54"/>
            <p:cNvPicPr>
              <a:picLocks noChangeAspect="1"/>
            </p:cNvPicPr>
            <p:nvPr/>
          </p:nvPicPr>
          <p:blipFill>
            <a:blip r:embed="rId5"/>
            <a:stretch>
              <a:fillRect/>
            </a:stretch>
          </p:blipFill>
          <p:spPr>
            <a:xfrm>
              <a:off x="2175187" y="3169835"/>
              <a:ext cx="535632" cy="167053"/>
            </a:xfrm>
            <a:prstGeom prst="rect">
              <a:avLst/>
            </a:prstGeom>
          </p:spPr>
        </p:pic>
      </p:grpSp>
      <p:grpSp>
        <p:nvGrpSpPr>
          <p:cNvPr id="38" name="Group 37"/>
          <p:cNvGrpSpPr/>
          <p:nvPr/>
        </p:nvGrpSpPr>
        <p:grpSpPr>
          <a:xfrm>
            <a:off x="1265237" y="2201862"/>
            <a:ext cx="1511476" cy="1175835"/>
            <a:chOff x="9354961" y="2521836"/>
            <a:chExt cx="1099486" cy="703461"/>
          </a:xfrm>
        </p:grpSpPr>
        <p:pic>
          <p:nvPicPr>
            <p:cNvPr id="39" name="Picture 38"/>
            <p:cNvPicPr>
              <a:picLocks noChangeAspect="1"/>
            </p:cNvPicPr>
            <p:nvPr/>
          </p:nvPicPr>
          <p:blipFill>
            <a:blip r:embed="rId6"/>
            <a:stretch>
              <a:fillRect/>
            </a:stretch>
          </p:blipFill>
          <p:spPr>
            <a:xfrm>
              <a:off x="9354961" y="2521836"/>
              <a:ext cx="530221" cy="703461"/>
            </a:xfrm>
            <a:prstGeom prst="rect">
              <a:avLst/>
            </a:prstGeom>
          </p:spPr>
        </p:pic>
        <p:pic>
          <p:nvPicPr>
            <p:cNvPr id="40" name="Picture 39"/>
            <p:cNvPicPr>
              <a:picLocks noChangeAspect="1"/>
            </p:cNvPicPr>
            <p:nvPr/>
          </p:nvPicPr>
          <p:blipFill>
            <a:blip r:embed="rId7"/>
            <a:stretch>
              <a:fillRect/>
            </a:stretch>
          </p:blipFill>
          <p:spPr>
            <a:xfrm>
              <a:off x="9924226" y="2702950"/>
              <a:ext cx="530221" cy="522347"/>
            </a:xfrm>
            <a:prstGeom prst="rect">
              <a:avLst/>
            </a:prstGeom>
          </p:spPr>
        </p:pic>
      </p:grpSp>
      <p:sp>
        <p:nvSpPr>
          <p:cNvPr id="2" name="Title 1"/>
          <p:cNvSpPr>
            <a:spLocks noGrp="1"/>
          </p:cNvSpPr>
          <p:nvPr>
            <p:ph type="title"/>
          </p:nvPr>
        </p:nvSpPr>
        <p:spPr/>
        <p:txBody>
          <a:bodyPr>
            <a:normAutofit fontScale="90000"/>
          </a:bodyPr>
          <a:lstStyle/>
          <a:p>
            <a:pPr algn="l"/>
            <a:r>
              <a:rPr lang="en-US" sz="4000" spc="-101" dirty="0">
                <a:ln w="3175">
                  <a:noFill/>
                </a:ln>
                <a:solidFill>
                  <a:schemeClr val="tx1">
                    <a:lumMod val="75000"/>
                    <a:lumOff val="25000"/>
                  </a:schemeClr>
                </a:solidFill>
                <a:latin typeface="Segoe UI Light" panose="020B0502040204020203" pitchFamily="34" charset="0"/>
                <a:ea typeface="+mn-ea"/>
                <a:cs typeface="Segoe UI Light" panose="020B0502040204020203" pitchFamily="34" charset="0"/>
              </a:rPr>
              <a:t>VMware and Physical Servers</a:t>
            </a:r>
            <a:br>
              <a:rPr lang="en-US" dirty="0"/>
            </a:br>
            <a:endParaRPr lang="en-US" i="1" dirty="0">
              <a:solidFill>
                <a:schemeClr val="accent1"/>
              </a:solidFill>
            </a:endParaRPr>
          </a:p>
        </p:txBody>
      </p:sp>
      <p:sp>
        <p:nvSpPr>
          <p:cNvPr id="27" name="TextBox 26"/>
          <p:cNvSpPr txBox="1"/>
          <p:nvPr/>
        </p:nvSpPr>
        <p:spPr>
          <a:xfrm>
            <a:off x="451896" y="4411662"/>
            <a:ext cx="3724844" cy="553998"/>
          </a:xfrm>
          <a:prstGeom prst="rect">
            <a:avLst/>
          </a:prstGeom>
          <a:noFill/>
        </p:spPr>
        <p:txBody>
          <a:bodyPr wrap="square" lIns="0" tIns="0" rIns="0" bIns="0" rtlCol="0">
            <a:spAutoFit/>
          </a:bodyPr>
          <a:lstStyle/>
          <a:p>
            <a:pPr algn="ctr" defTabSz="932402">
              <a:lnSpc>
                <a:spcPct val="90000"/>
              </a:lnSpc>
            </a:pPr>
            <a:r>
              <a:rPr lang="en-US" sz="2000" b="1" spc="-52" dirty="0"/>
              <a:t>Source: VMware VMs</a:t>
            </a:r>
            <a:br>
              <a:rPr lang="en-US" sz="2000" b="1" spc="-52" dirty="0"/>
            </a:br>
            <a:r>
              <a:rPr lang="en-US" sz="2000" b="1" spc="-52" dirty="0"/>
              <a:t>&amp; Physical Servers</a:t>
            </a:r>
            <a:endParaRPr lang="en-US" sz="2000" b="1" spc="-52" baseline="-25000" dirty="0"/>
          </a:p>
        </p:txBody>
      </p:sp>
      <p:sp>
        <p:nvSpPr>
          <p:cNvPr id="54" name="TextBox 53"/>
          <p:cNvSpPr txBox="1"/>
          <p:nvPr/>
        </p:nvSpPr>
        <p:spPr>
          <a:xfrm>
            <a:off x="9665127" y="2229348"/>
            <a:ext cx="980446" cy="138179"/>
          </a:xfrm>
          <a:prstGeom prst="rect">
            <a:avLst/>
          </a:prstGeom>
          <a:noFill/>
        </p:spPr>
        <p:txBody>
          <a:bodyPr wrap="square" lIns="0" tIns="0" rIns="0" bIns="0" rtlCol="0">
            <a:spAutoFit/>
          </a:bodyPr>
          <a:lstStyle/>
          <a:p>
            <a:pPr algn="ctr" defTabSz="932402">
              <a:lnSpc>
                <a:spcPct val="90000"/>
              </a:lnSpc>
            </a:pPr>
            <a:endParaRPr lang="en-US" sz="1496" b="1" spc="-52" baseline="-25000" dirty="0"/>
          </a:p>
        </p:txBody>
      </p:sp>
      <p:grpSp>
        <p:nvGrpSpPr>
          <p:cNvPr id="89" name="Group 88"/>
          <p:cNvGrpSpPr/>
          <p:nvPr/>
        </p:nvGrpSpPr>
        <p:grpSpPr>
          <a:xfrm>
            <a:off x="7025171" y="1698346"/>
            <a:ext cx="1581178" cy="1089728"/>
            <a:chOff x="4413198" y="2108497"/>
            <a:chExt cx="1581178" cy="1089728"/>
          </a:xfrm>
        </p:grpSpPr>
        <p:pic>
          <p:nvPicPr>
            <p:cNvPr id="90" name="Picture 89"/>
            <p:cNvPicPr>
              <a:picLocks noChangeAspect="1"/>
            </p:cNvPicPr>
            <p:nvPr/>
          </p:nvPicPr>
          <p:blipFill>
            <a:blip r:embed="rId8"/>
            <a:stretch>
              <a:fillRect/>
            </a:stretch>
          </p:blipFill>
          <p:spPr>
            <a:xfrm>
              <a:off x="4413198" y="2108497"/>
              <a:ext cx="1581178" cy="1050845"/>
            </a:xfrm>
            <a:prstGeom prst="rect">
              <a:avLst/>
            </a:prstGeom>
          </p:spPr>
        </p:pic>
        <p:sp>
          <p:nvSpPr>
            <p:cNvPr id="91" name="TextBox 90"/>
            <p:cNvSpPr txBox="1"/>
            <p:nvPr/>
          </p:nvSpPr>
          <p:spPr>
            <a:xfrm>
              <a:off x="4488287" y="2631569"/>
              <a:ext cx="1431001" cy="566656"/>
            </a:xfrm>
            <a:prstGeom prst="rect">
              <a:avLst/>
            </a:prstGeom>
            <a:noFill/>
          </p:spPr>
          <p:txBody>
            <a:bodyPr wrap="square" lIns="179285" tIns="143428" rIns="179285" bIns="143428" rtlCol="0">
              <a:spAutoFit/>
            </a:bodyPr>
            <a:lstStyle/>
            <a:p>
              <a:pPr algn="ctr" defTabSz="914367">
                <a:lnSpc>
                  <a:spcPct val="90000"/>
                </a:lnSpc>
                <a:spcBef>
                  <a:spcPct val="0"/>
                </a:spcBef>
                <a:defRPr/>
              </a:pPr>
              <a:r>
                <a:rPr lang="en-US" sz="1000" b="1" dirty="0">
                  <a:solidFill>
                    <a:srgbClr val="000000"/>
                  </a:solidFill>
                  <a:ea typeface="Segoe UI" panose="020B0502040204020203" pitchFamily="34" charset="0"/>
                  <a:cs typeface="Segoe UI" panose="020B0502040204020203" pitchFamily="34" charset="0"/>
                </a:rPr>
                <a:t>Azure Site Recovery</a:t>
              </a:r>
            </a:p>
          </p:txBody>
        </p:sp>
        <p:pic>
          <p:nvPicPr>
            <p:cNvPr id="92" name="Picture 91"/>
            <p:cNvPicPr>
              <a:picLocks noChangeAspect="1"/>
            </p:cNvPicPr>
            <p:nvPr/>
          </p:nvPicPr>
          <p:blipFill>
            <a:blip r:embed="rId9"/>
            <a:stretch>
              <a:fillRect/>
            </a:stretch>
          </p:blipFill>
          <p:spPr>
            <a:xfrm>
              <a:off x="4937975" y="2219240"/>
              <a:ext cx="535697" cy="533109"/>
            </a:xfrm>
            <a:prstGeom prst="rect">
              <a:avLst/>
            </a:prstGeom>
          </p:spPr>
        </p:pic>
      </p:grpSp>
      <p:sp>
        <p:nvSpPr>
          <p:cNvPr id="52" name="TextBox 179"/>
          <p:cNvSpPr txBox="1"/>
          <p:nvPr/>
        </p:nvSpPr>
        <p:spPr>
          <a:xfrm>
            <a:off x="8343695" y="3535611"/>
            <a:ext cx="3244910" cy="738496"/>
          </a:xfrm>
          <a:prstGeom prst="rect">
            <a:avLst/>
          </a:prstGeom>
          <a:noFill/>
          <a:ln>
            <a:noFill/>
          </a:ln>
        </p:spPr>
        <p:txBody>
          <a:bodyPr wrap="none" lIns="182776" tIns="146221" rIns="182776" bIns="146221" rtlCol="0">
            <a:spAutoFit/>
          </a:bodyPr>
          <a:lstStyle/>
          <a:p>
            <a:pPr algn="ctr" defTabSz="931477">
              <a:lnSpc>
                <a:spcPct val="90000"/>
              </a:lnSpc>
              <a:spcAft>
                <a:spcPts val="600"/>
              </a:spcAft>
            </a:pPr>
            <a:r>
              <a:rPr lang="en-US" sz="3200" kern="0" dirty="0">
                <a:solidFill>
                  <a:srgbClr val="FFFFFF"/>
                </a:solidFill>
              </a:rPr>
              <a:t>Microsoft Azure</a:t>
            </a:r>
          </a:p>
        </p:txBody>
      </p:sp>
      <p:grpSp>
        <p:nvGrpSpPr>
          <p:cNvPr id="3" name="Group 2"/>
          <p:cNvGrpSpPr/>
          <p:nvPr/>
        </p:nvGrpSpPr>
        <p:grpSpPr>
          <a:xfrm>
            <a:off x="513249" y="1967432"/>
            <a:ext cx="6188004" cy="4686288"/>
            <a:chOff x="513249" y="1967432"/>
            <a:chExt cx="6188004" cy="4686288"/>
          </a:xfrm>
        </p:grpSpPr>
        <p:sp>
          <p:nvSpPr>
            <p:cNvPr id="70" name="TextBox 69"/>
            <p:cNvSpPr txBox="1"/>
            <p:nvPr/>
          </p:nvSpPr>
          <p:spPr>
            <a:xfrm>
              <a:off x="3486184" y="2025331"/>
              <a:ext cx="813975" cy="387798"/>
            </a:xfrm>
            <a:prstGeom prst="rect">
              <a:avLst/>
            </a:prstGeom>
            <a:noFill/>
          </p:spPr>
          <p:txBody>
            <a:bodyPr wrap="square" lIns="0" tIns="0" rIns="0" bIns="0" rtlCol="0">
              <a:spAutoFit/>
            </a:bodyPr>
            <a:lstStyle/>
            <a:p>
              <a:pPr defTabSz="932402">
                <a:lnSpc>
                  <a:spcPct val="90000"/>
                </a:lnSpc>
              </a:pPr>
              <a:r>
                <a:rPr lang="en-US" sz="1400" i="1" dirty="0">
                  <a:solidFill>
                    <a:srgbClr val="0072C6"/>
                  </a:solidFill>
                </a:rPr>
                <a:t>PS/CS</a:t>
              </a:r>
              <a:br>
                <a:rPr lang="en-US" sz="1400" i="1" dirty="0">
                  <a:solidFill>
                    <a:srgbClr val="0072C6"/>
                  </a:solidFill>
                </a:rPr>
              </a:br>
              <a:r>
                <a:rPr lang="en-US" sz="1400" i="1" dirty="0">
                  <a:solidFill>
                    <a:srgbClr val="0072C6"/>
                  </a:solidFill>
                </a:rPr>
                <a:t>Server</a:t>
              </a:r>
            </a:p>
          </p:txBody>
        </p:sp>
        <p:pic>
          <p:nvPicPr>
            <p:cNvPr id="94" name="Picture 93"/>
            <p:cNvPicPr>
              <a:picLocks noChangeAspect="1"/>
            </p:cNvPicPr>
            <p:nvPr/>
          </p:nvPicPr>
          <p:blipFill>
            <a:blip r:embed="rId10"/>
            <a:stretch>
              <a:fillRect/>
            </a:stretch>
          </p:blipFill>
          <p:spPr>
            <a:xfrm>
              <a:off x="4043165" y="1967432"/>
              <a:ext cx="853349" cy="1261943"/>
            </a:xfrm>
            <a:prstGeom prst="rect">
              <a:avLst/>
            </a:prstGeom>
          </p:spPr>
        </p:pic>
        <p:grpSp>
          <p:nvGrpSpPr>
            <p:cNvPr id="53" name="Group 52"/>
            <p:cNvGrpSpPr/>
            <p:nvPr/>
          </p:nvGrpSpPr>
          <p:grpSpPr>
            <a:xfrm>
              <a:off x="513249" y="5740932"/>
              <a:ext cx="6188004" cy="912788"/>
              <a:chOff x="1531056" y="5638009"/>
              <a:chExt cx="6188004" cy="912788"/>
            </a:xfrm>
          </p:grpSpPr>
          <p:sp>
            <p:nvSpPr>
              <p:cNvPr id="95" name="TextBox 94"/>
              <p:cNvSpPr txBox="1"/>
              <p:nvPr/>
            </p:nvSpPr>
            <p:spPr>
              <a:xfrm>
                <a:off x="1897490" y="5653161"/>
                <a:ext cx="2412195" cy="897636"/>
              </a:xfrm>
              <a:prstGeom prst="rect">
                <a:avLst/>
              </a:prstGeom>
              <a:noFill/>
            </p:spPr>
            <p:txBody>
              <a:bodyPr wrap="square" lIns="179285" tIns="143428" rIns="179285" bIns="143428" rtlCol="0">
                <a:spAutoFit/>
              </a:bodyPr>
              <a:lstStyle/>
              <a:p>
                <a:pPr defTabSz="914367">
                  <a:lnSpc>
                    <a:spcPct val="90000"/>
                  </a:lnSpc>
                  <a:spcBef>
                    <a:spcPts val="294"/>
                  </a:spcBef>
                </a:pPr>
                <a:r>
                  <a:rPr lang="en-US" sz="1765" b="1" dirty="0">
                    <a:solidFill>
                      <a:srgbClr val="0072C6"/>
                    </a:solidFill>
                    <a:latin typeface="Segoe UI Light"/>
                  </a:rPr>
                  <a:t>Process Server</a:t>
                </a:r>
              </a:p>
              <a:p>
                <a:pPr defTabSz="914367">
                  <a:lnSpc>
                    <a:spcPct val="90000"/>
                  </a:lnSpc>
                  <a:spcBef>
                    <a:spcPts val="294"/>
                  </a:spcBef>
                </a:pPr>
                <a:r>
                  <a:rPr lang="en-US" sz="1176" dirty="0">
                    <a:gradFill>
                      <a:gsLst>
                        <a:gs pos="2917">
                          <a:srgbClr val="505050"/>
                        </a:gs>
                        <a:gs pos="30000">
                          <a:srgbClr val="505050"/>
                        </a:gs>
                      </a:gsLst>
                      <a:lin ang="5400000" scaled="0"/>
                    </a:gradFill>
                  </a:rPr>
                  <a:t>Used for caching, compression, and encryption</a:t>
                </a:r>
              </a:p>
            </p:txBody>
          </p:sp>
          <p:sp>
            <p:nvSpPr>
              <p:cNvPr id="96" name="TextBox 95"/>
              <p:cNvSpPr txBox="1"/>
              <p:nvPr/>
            </p:nvSpPr>
            <p:spPr>
              <a:xfrm>
                <a:off x="5306865" y="5638009"/>
                <a:ext cx="2412195" cy="897636"/>
              </a:xfrm>
              <a:prstGeom prst="rect">
                <a:avLst/>
              </a:prstGeom>
              <a:noFill/>
            </p:spPr>
            <p:txBody>
              <a:bodyPr wrap="square" lIns="179285" tIns="143428" rIns="179285" bIns="143428" rtlCol="0">
                <a:spAutoFit/>
              </a:bodyPr>
              <a:lstStyle/>
              <a:p>
                <a:pPr defTabSz="914367">
                  <a:lnSpc>
                    <a:spcPct val="90000"/>
                  </a:lnSpc>
                  <a:spcBef>
                    <a:spcPts val="294"/>
                  </a:spcBef>
                </a:pPr>
                <a:r>
                  <a:rPr lang="en-US" sz="1765" b="1" dirty="0">
                    <a:solidFill>
                      <a:srgbClr val="0072C6"/>
                    </a:solidFill>
                    <a:latin typeface="Segoe UI Light"/>
                  </a:rPr>
                  <a:t>Configuration Server</a:t>
                </a:r>
              </a:p>
              <a:p>
                <a:pPr defTabSz="914367">
                  <a:lnSpc>
                    <a:spcPct val="90000"/>
                  </a:lnSpc>
                  <a:spcBef>
                    <a:spcPts val="294"/>
                  </a:spcBef>
                </a:pPr>
                <a:r>
                  <a:rPr lang="en-US" sz="1176" dirty="0">
                    <a:gradFill>
                      <a:gsLst>
                        <a:gs pos="2917">
                          <a:srgbClr val="505050"/>
                        </a:gs>
                        <a:gs pos="30000">
                          <a:srgbClr val="505050"/>
                        </a:gs>
                      </a:gsLst>
                      <a:lin ang="5400000" scaled="0"/>
                    </a:gradFill>
                  </a:rPr>
                  <a:t>Used for centralized management</a:t>
                </a:r>
              </a:p>
            </p:txBody>
          </p:sp>
          <p:pic>
            <p:nvPicPr>
              <p:cNvPr id="97" name="Picture 96"/>
              <p:cNvPicPr>
                <a:picLocks noChangeAspect="1"/>
              </p:cNvPicPr>
              <p:nvPr/>
            </p:nvPicPr>
            <p:blipFill>
              <a:blip r:embed="rId11"/>
              <a:stretch>
                <a:fillRect/>
              </a:stretch>
            </p:blipFill>
            <p:spPr>
              <a:xfrm>
                <a:off x="1531056" y="5778333"/>
                <a:ext cx="435738" cy="643065"/>
              </a:xfrm>
              <a:prstGeom prst="rect">
                <a:avLst/>
              </a:prstGeom>
            </p:spPr>
          </p:pic>
          <p:pic>
            <p:nvPicPr>
              <p:cNvPr id="98" name="Picture 97"/>
              <p:cNvPicPr>
                <a:picLocks noChangeAspect="1"/>
              </p:cNvPicPr>
              <p:nvPr/>
            </p:nvPicPr>
            <p:blipFill>
              <a:blip r:embed="rId12"/>
              <a:stretch>
                <a:fillRect/>
              </a:stretch>
            </p:blipFill>
            <p:spPr>
              <a:xfrm>
                <a:off x="4919512" y="5800187"/>
                <a:ext cx="435738" cy="643065"/>
              </a:xfrm>
              <a:prstGeom prst="rect">
                <a:avLst/>
              </a:prstGeom>
            </p:spPr>
          </p:pic>
        </p:grpSp>
      </p:grpSp>
      <p:grpSp>
        <p:nvGrpSpPr>
          <p:cNvPr id="34" name="Group 33"/>
          <p:cNvGrpSpPr/>
          <p:nvPr/>
        </p:nvGrpSpPr>
        <p:grpSpPr>
          <a:xfrm>
            <a:off x="7208850" y="5849506"/>
            <a:ext cx="2269689" cy="570156"/>
            <a:chOff x="9499030" y="5941207"/>
            <a:chExt cx="2269689" cy="570156"/>
          </a:xfrm>
        </p:grpSpPr>
        <p:sp>
          <p:nvSpPr>
            <p:cNvPr id="30" name="TextBox 29"/>
            <p:cNvSpPr txBox="1"/>
            <p:nvPr/>
          </p:nvSpPr>
          <p:spPr>
            <a:xfrm>
              <a:off x="9979195" y="5941207"/>
              <a:ext cx="1789524" cy="570156"/>
            </a:xfrm>
            <a:prstGeom prst="rect">
              <a:avLst/>
            </a:prstGeom>
            <a:noFill/>
          </p:spPr>
          <p:txBody>
            <a:bodyPr wrap="square" lIns="0" tIns="0" rIns="0" bIns="0" rtlCol="0">
              <a:spAutoFit/>
            </a:bodyPr>
            <a:lstStyle/>
            <a:p>
              <a:pPr defTabSz="932402">
                <a:lnSpc>
                  <a:spcPct val="90000"/>
                </a:lnSpc>
              </a:pPr>
              <a:r>
                <a:rPr lang="en-US" sz="1765" b="1" dirty="0">
                  <a:solidFill>
                    <a:srgbClr val="0072C6"/>
                  </a:solidFill>
                  <a:latin typeface="Segoe UI Light"/>
                </a:rPr>
                <a:t>Mobility Service </a:t>
              </a:r>
              <a:r>
                <a:rPr lang="en-US" sz="1360" b="1" spc="-52" dirty="0"/>
                <a:t> </a:t>
              </a:r>
              <a:r>
                <a:rPr lang="en-US" sz="1176" dirty="0">
                  <a:gradFill>
                    <a:gsLst>
                      <a:gs pos="2917">
                        <a:srgbClr val="505050"/>
                      </a:gs>
                      <a:gs pos="30000">
                        <a:srgbClr val="505050"/>
                      </a:gs>
                    </a:gsLst>
                    <a:lin ang="5400000" scaled="0"/>
                  </a:gradFill>
                </a:rPr>
                <a:t>Captures all data writes from memory</a:t>
              </a:r>
            </a:p>
          </p:txBody>
        </p:sp>
        <p:pic>
          <p:nvPicPr>
            <p:cNvPr id="86" name="Picture 85"/>
            <p:cNvPicPr>
              <a:picLocks noChangeAspect="1"/>
            </p:cNvPicPr>
            <p:nvPr/>
          </p:nvPicPr>
          <p:blipFill>
            <a:blip r:embed="rId13"/>
            <a:stretch>
              <a:fillRect/>
            </a:stretch>
          </p:blipFill>
          <p:spPr>
            <a:xfrm>
              <a:off x="9499030" y="5986485"/>
              <a:ext cx="425196" cy="421683"/>
            </a:xfrm>
            <a:prstGeom prst="rect">
              <a:avLst/>
            </a:prstGeom>
          </p:spPr>
        </p:pic>
      </p:grpSp>
      <p:grpSp>
        <p:nvGrpSpPr>
          <p:cNvPr id="10" name="Group 9"/>
          <p:cNvGrpSpPr/>
          <p:nvPr/>
        </p:nvGrpSpPr>
        <p:grpSpPr>
          <a:xfrm>
            <a:off x="11172068" y="5805516"/>
            <a:ext cx="416537" cy="840346"/>
            <a:chOff x="731837" y="2481571"/>
            <a:chExt cx="416537" cy="840346"/>
          </a:xfrm>
        </p:grpSpPr>
        <p:pic>
          <p:nvPicPr>
            <p:cNvPr id="56" name="Picture 55"/>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35551" y="2910378"/>
              <a:ext cx="412823" cy="411539"/>
            </a:xfrm>
            <a:prstGeom prst="rect">
              <a:avLst/>
            </a:prstGeom>
          </p:spPr>
        </p:pic>
        <p:pic>
          <p:nvPicPr>
            <p:cNvPr id="57" name="Picture 5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31837" y="2481571"/>
              <a:ext cx="398674" cy="414346"/>
            </a:xfrm>
            <a:prstGeom prst="rect">
              <a:avLst/>
            </a:prstGeom>
          </p:spPr>
        </p:pic>
      </p:grpSp>
      <p:grpSp>
        <p:nvGrpSpPr>
          <p:cNvPr id="58" name="Group 57"/>
          <p:cNvGrpSpPr/>
          <p:nvPr/>
        </p:nvGrpSpPr>
        <p:grpSpPr>
          <a:xfrm>
            <a:off x="4994219" y="2779449"/>
            <a:ext cx="2645767" cy="489365"/>
            <a:chOff x="4994219" y="2779449"/>
            <a:chExt cx="2645767" cy="489365"/>
          </a:xfrm>
        </p:grpSpPr>
        <p:cxnSp>
          <p:nvCxnSpPr>
            <p:cNvPr id="59" name="Straight Arrow Connector 58"/>
            <p:cNvCxnSpPr/>
            <p:nvPr/>
          </p:nvCxnSpPr>
          <p:spPr>
            <a:xfrm>
              <a:off x="5125386" y="3223246"/>
              <a:ext cx="2514600" cy="0"/>
            </a:xfrm>
            <a:prstGeom prst="straightConnector1">
              <a:avLst/>
            </a:prstGeom>
            <a:ln w="571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0" name="TextBox 59"/>
            <p:cNvSpPr txBox="1"/>
            <p:nvPr/>
          </p:nvSpPr>
          <p:spPr>
            <a:xfrm>
              <a:off x="4994219" y="2779449"/>
              <a:ext cx="2153235" cy="489365"/>
            </a:xfrm>
            <a:prstGeom prst="rect">
              <a:avLst/>
            </a:prstGeom>
            <a:noFill/>
          </p:spPr>
          <p:txBody>
            <a:bodyPr wrap="square" lIns="182880" tIns="146304" rIns="182880" bIns="146304" rtlCol="0">
              <a:spAutoFit/>
            </a:bodyPr>
            <a:lstStyle/>
            <a:p>
              <a:pPr>
                <a:lnSpc>
                  <a:spcPct val="90000"/>
                </a:lnSpc>
                <a:spcAft>
                  <a:spcPts val="600"/>
                </a:spcAft>
              </a:pPr>
              <a:r>
                <a:rPr lang="en-US" sz="1400" i="1" dirty="0">
                  <a:gradFill>
                    <a:gsLst>
                      <a:gs pos="2917">
                        <a:schemeClr val="tx1"/>
                      </a:gs>
                      <a:gs pos="30000">
                        <a:schemeClr val="tx1"/>
                      </a:gs>
                    </a:gsLst>
                    <a:lin ang="5400000" scaled="0"/>
                  </a:gradFill>
                </a:rPr>
                <a:t>443 (HTTPS)</a:t>
              </a:r>
            </a:p>
          </p:txBody>
        </p:sp>
      </p:grpSp>
      <p:grpSp>
        <p:nvGrpSpPr>
          <p:cNvPr id="7" name="Group 6"/>
          <p:cNvGrpSpPr/>
          <p:nvPr/>
        </p:nvGrpSpPr>
        <p:grpSpPr>
          <a:xfrm>
            <a:off x="2002721" y="1916416"/>
            <a:ext cx="1991365" cy="1276046"/>
            <a:chOff x="2002721" y="1916416"/>
            <a:chExt cx="1991365" cy="1276046"/>
          </a:xfrm>
        </p:grpSpPr>
        <p:grpSp>
          <p:nvGrpSpPr>
            <p:cNvPr id="61" name="Group 60"/>
            <p:cNvGrpSpPr/>
            <p:nvPr/>
          </p:nvGrpSpPr>
          <p:grpSpPr>
            <a:xfrm>
              <a:off x="2002721" y="1916416"/>
              <a:ext cx="1276390" cy="433965"/>
              <a:chOff x="4795776" y="3670698"/>
              <a:chExt cx="2218823" cy="433965"/>
            </a:xfrm>
          </p:grpSpPr>
          <p:cxnSp>
            <p:nvCxnSpPr>
              <p:cNvPr id="62" name="Straight Arrow Connector 61"/>
              <p:cNvCxnSpPr>
                <a:cxnSpLocks/>
              </p:cNvCxnSpPr>
              <p:nvPr/>
            </p:nvCxnSpPr>
            <p:spPr>
              <a:xfrm>
                <a:off x="5075238" y="4030662"/>
                <a:ext cx="1939361" cy="4465"/>
              </a:xfrm>
              <a:prstGeom prst="straightConnector1">
                <a:avLst/>
              </a:prstGeom>
              <a:ln w="571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3" name="TextBox 62"/>
              <p:cNvSpPr txBox="1"/>
              <p:nvPr/>
            </p:nvSpPr>
            <p:spPr>
              <a:xfrm>
                <a:off x="4795776" y="3670698"/>
                <a:ext cx="2153235" cy="433965"/>
              </a:xfrm>
              <a:prstGeom prst="rect">
                <a:avLst/>
              </a:prstGeom>
              <a:noFill/>
            </p:spPr>
            <p:txBody>
              <a:bodyPr wrap="square" lIns="182880" tIns="146304" rIns="182880" bIns="146304" rtlCol="0">
                <a:spAutoFit/>
              </a:bodyPr>
              <a:lstStyle/>
              <a:p>
                <a:pPr>
                  <a:lnSpc>
                    <a:spcPct val="90000"/>
                  </a:lnSpc>
                  <a:spcAft>
                    <a:spcPts val="600"/>
                  </a:spcAft>
                </a:pPr>
                <a:r>
                  <a:rPr lang="en-US" sz="1000" i="1" dirty="0">
                    <a:gradFill>
                      <a:gsLst>
                        <a:gs pos="2917">
                          <a:schemeClr val="tx1"/>
                        </a:gs>
                        <a:gs pos="30000">
                          <a:schemeClr val="tx1"/>
                        </a:gs>
                      </a:gsLst>
                      <a:lin ang="5400000" scaled="0"/>
                    </a:gradFill>
                  </a:rPr>
                  <a:t>443 (HTTPS)</a:t>
                </a:r>
              </a:p>
            </p:txBody>
          </p:sp>
        </p:grpSp>
        <p:grpSp>
          <p:nvGrpSpPr>
            <p:cNvPr id="64" name="Group 63"/>
            <p:cNvGrpSpPr/>
            <p:nvPr/>
          </p:nvGrpSpPr>
          <p:grpSpPr>
            <a:xfrm>
              <a:off x="2721297" y="2738244"/>
              <a:ext cx="1272789" cy="454218"/>
              <a:chOff x="4648450" y="3580909"/>
              <a:chExt cx="3230854" cy="454218"/>
            </a:xfrm>
          </p:grpSpPr>
          <p:cxnSp>
            <p:nvCxnSpPr>
              <p:cNvPr id="65" name="Straight Arrow Connector 64"/>
              <p:cNvCxnSpPr>
                <a:cxnSpLocks/>
              </p:cNvCxnSpPr>
              <p:nvPr/>
            </p:nvCxnSpPr>
            <p:spPr>
              <a:xfrm>
                <a:off x="5075238" y="4030662"/>
                <a:ext cx="1939361" cy="4465"/>
              </a:xfrm>
              <a:prstGeom prst="straightConnector1">
                <a:avLst/>
              </a:prstGeom>
              <a:ln w="571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6" name="TextBox 65"/>
              <p:cNvSpPr txBox="1"/>
              <p:nvPr/>
            </p:nvSpPr>
            <p:spPr>
              <a:xfrm>
                <a:off x="4648450" y="3580909"/>
                <a:ext cx="3230854" cy="433965"/>
              </a:xfrm>
              <a:prstGeom prst="rect">
                <a:avLst/>
              </a:prstGeom>
              <a:noFill/>
            </p:spPr>
            <p:txBody>
              <a:bodyPr wrap="square" lIns="182880" tIns="146304" rIns="182880" bIns="146304" rtlCol="0">
                <a:spAutoFit/>
              </a:bodyPr>
              <a:lstStyle/>
              <a:p>
                <a:pPr>
                  <a:lnSpc>
                    <a:spcPct val="90000"/>
                  </a:lnSpc>
                  <a:spcAft>
                    <a:spcPts val="600"/>
                  </a:spcAft>
                </a:pPr>
                <a:r>
                  <a:rPr lang="en-US" sz="1000" i="1" dirty="0">
                    <a:gradFill>
                      <a:gsLst>
                        <a:gs pos="2917">
                          <a:schemeClr val="tx1"/>
                        </a:gs>
                        <a:gs pos="30000">
                          <a:schemeClr val="tx1"/>
                        </a:gs>
                      </a:gsLst>
                      <a:lin ang="5400000" scaled="0"/>
                    </a:gradFill>
                  </a:rPr>
                  <a:t>9443 (HTTPS)</a:t>
                </a:r>
              </a:p>
            </p:txBody>
          </p:sp>
        </p:grpSp>
      </p:grpSp>
    </p:spTree>
    <p:extLst>
      <p:ext uri="{BB962C8B-B14F-4D97-AF65-F5344CB8AC3E}">
        <p14:creationId xmlns:p14="http://schemas.microsoft.com/office/powerpoint/2010/main" val="2226272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1"/>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38"/>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37" presetClass="path" presetSubtype="0" accel="50000" decel="50000" fill="hold" nodeType="clickEffect">
                                  <p:stCondLst>
                                    <p:cond delay="0"/>
                                  </p:stCondLst>
                                  <p:childTnLst>
                                    <p:animMotion origin="layout" path="M -3.29589E-6 -0.0009 L 0.16722 -0.13776 C 0.20233 -0.16931 0.25453 -0.18679 0.3093 -0.18679 C 0.37184 -0.18679 0.42175 -0.16931 0.45686 -0.13776 L 0.62421 -0.0009 " pathEditMode="relative" rAng="0" ptsTypes="AAAAA">
                                      <p:cBhvr>
                                        <p:cTn id="20" dur="2000" fill="hold"/>
                                        <p:tgtEl>
                                          <p:spTgt spid="41"/>
                                        </p:tgtEl>
                                        <p:attrNameLst>
                                          <p:attrName>ppt_x</p:attrName>
                                          <p:attrName>ppt_y</p:attrName>
                                        </p:attrNameLst>
                                      </p:cBhvr>
                                      <p:rCtr x="31210" y="-9305"/>
                                    </p:animMotion>
                                  </p:childTnLst>
                                </p:cTn>
                              </p:par>
                              <p:par>
                                <p:cTn id="21" presetID="37" presetClass="path" presetSubtype="0" accel="50000" decel="50000" fill="hold" nodeType="withEffect">
                                  <p:stCondLst>
                                    <p:cond delay="0"/>
                                  </p:stCondLst>
                                  <p:childTnLst>
                                    <p:animMotion origin="layout" path="M 1.96324E-6 -0.01657 L 0.16939 -0.14685 C 0.20487 -0.17635 0.25798 -0.19247 0.3135 -0.19247 C 0.37682 -0.19247 0.42749 -0.17635 0.46311 -0.14685 L 0.63275 -0.01657 " pathEditMode="relative" rAng="0" ptsTypes="AAAAA">
                                      <p:cBhvr>
                                        <p:cTn id="22" dur="2000" fill="hold"/>
                                        <p:tgtEl>
                                          <p:spTgt spid="10"/>
                                        </p:tgtEl>
                                        <p:attrNameLst>
                                          <p:attrName>ppt_x</p:attrName>
                                          <p:attrName>ppt_y</p:attrName>
                                        </p:attrNameLst>
                                      </p:cBhvr>
                                      <p:rCtr x="31631" y="-8806"/>
                                    </p:animMotion>
                                  </p:childTnLst>
                                </p:cTn>
                              </p:par>
                              <p:par>
                                <p:cTn id="23" presetID="1" presetClass="exit" presetSubtype="0" fill="hold" nodeType="withEffect">
                                  <p:stCondLst>
                                    <p:cond delay="0"/>
                                  </p:stCondLst>
                                  <p:childTnLst>
                                    <p:set>
                                      <p:cBhvr>
                                        <p:cTn id="2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spc="-101" dirty="0">
                <a:solidFill>
                  <a:schemeClr val="tx1">
                    <a:lumMod val="75000"/>
                    <a:lumOff val="25000"/>
                  </a:schemeClr>
                </a:solidFill>
                <a:latin typeface="Segoe UI Light" panose="020B0502040204020203" pitchFamily="34" charset="0"/>
                <a:cs typeface="Segoe UI Light" panose="020B0502040204020203" pitchFamily="34" charset="0"/>
              </a:rPr>
              <a:t>VMware to Azure Replication</a:t>
            </a:r>
          </a:p>
        </p:txBody>
      </p:sp>
      <p:graphicFrame>
        <p:nvGraphicFramePr>
          <p:cNvPr id="3" name="Diagram 2"/>
          <p:cNvGraphicFramePr/>
          <p:nvPr>
            <p:extLst/>
          </p:nvPr>
        </p:nvGraphicFramePr>
        <p:xfrm>
          <a:off x="274639" y="1203340"/>
          <a:ext cx="5593291" cy="55273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p:cNvSpPr txBox="1"/>
          <p:nvPr/>
        </p:nvSpPr>
        <p:spPr>
          <a:xfrm>
            <a:off x="5856817" y="1439862"/>
            <a:ext cx="6293909" cy="4881336"/>
          </a:xfrm>
          <a:prstGeom prst="rect">
            <a:avLst/>
          </a:prstGeom>
          <a:noFill/>
        </p:spPr>
        <p:txBody>
          <a:bodyPr wrap="square" lIns="182880" tIns="146304" rIns="182880" bIns="146304" rtlCol="0">
            <a:spAutoFit/>
          </a:bodyPr>
          <a:lstStyle/>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3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During initial replication, initial copy of data on protected virtual machine is replicated to Azure Storage</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3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During differential replication, data changes that are tracked since enable protection are replicated to Azure Storage</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3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Resync is same as initial replication</a:t>
            </a:r>
          </a:p>
        </p:txBody>
      </p:sp>
    </p:spTree>
    <p:extLst>
      <p:ext uri="{BB962C8B-B14F-4D97-AF65-F5344CB8AC3E}">
        <p14:creationId xmlns:p14="http://schemas.microsoft.com/office/powerpoint/2010/main" val="6569062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9300" y="548963"/>
            <a:ext cx="12039598" cy="917575"/>
          </a:xfrm>
        </p:spPr>
        <p:txBody>
          <a:bodyPr>
            <a:normAutofit fontScale="90000"/>
          </a:bodyPr>
          <a:lstStyle/>
          <a:p>
            <a:pPr algn="l"/>
            <a:r>
              <a:rPr lang="en-US" sz="4400" spc="-101" dirty="0">
                <a:ln w="3175">
                  <a:noFill/>
                </a:ln>
                <a:solidFill>
                  <a:schemeClr val="tx1">
                    <a:lumMod val="75000"/>
                    <a:lumOff val="25000"/>
                  </a:schemeClr>
                </a:solidFill>
                <a:latin typeface="Segoe UI Light" panose="020B0502040204020203" pitchFamily="34" charset="0"/>
                <a:ea typeface="+mn-ea"/>
                <a:cs typeface="Segoe UI Light" panose="020B0502040204020203" pitchFamily="34" charset="0"/>
              </a:rPr>
              <a:t>Hyper-V </a:t>
            </a:r>
            <a:br>
              <a:rPr lang="en-US" dirty="0"/>
            </a:br>
            <a:r>
              <a:rPr lang="en-US" sz="2800" i="1" dirty="0">
                <a:solidFill>
                  <a:schemeClr val="accent1"/>
                </a:solidFill>
                <a:latin typeface="Segoe UI" panose="020B0502040204020203" pitchFamily="34" charset="0"/>
              </a:rPr>
              <a:t>With or without System Center</a:t>
            </a:r>
            <a:br>
              <a:rPr lang="en-US" dirty="0"/>
            </a:br>
            <a:endParaRPr lang="en-US" i="1" dirty="0">
              <a:solidFill>
                <a:schemeClr val="accent1"/>
              </a:solidFill>
            </a:endParaRPr>
          </a:p>
        </p:txBody>
      </p:sp>
      <p:pic>
        <p:nvPicPr>
          <p:cNvPr id="6" name="Picture 98" descr="Cloud"/>
          <p:cNvPicPr>
            <a:picLocks noChangeAspect="1" noChangeArrowheads="1"/>
          </p:cNvPicPr>
          <p:nvPr/>
        </p:nvPicPr>
        <p:blipFill>
          <a:blip r:embed="rId3" cstate="screen">
            <a:duotone>
              <a:schemeClr val="accent6">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43031" y="2201862"/>
            <a:ext cx="4784411" cy="2097473"/>
          </a:xfrm>
          <a:prstGeom prst="rect">
            <a:avLst/>
          </a:prstGeom>
          <a:noFill/>
          <a:ln w="9525">
            <a:noFill/>
            <a:miter lim="800000"/>
            <a:headEnd/>
            <a:tailEnd/>
          </a:ln>
          <a:effectLst>
            <a:glow>
              <a:schemeClr val="accent1">
                <a:alpha val="0"/>
              </a:schemeClr>
            </a:glow>
          </a:effectLst>
        </p:spPr>
      </p:pic>
      <p:sp>
        <p:nvSpPr>
          <p:cNvPr id="27" name="TextBox 26"/>
          <p:cNvSpPr txBox="1"/>
          <p:nvPr/>
        </p:nvSpPr>
        <p:spPr>
          <a:xfrm>
            <a:off x="451896" y="4411662"/>
            <a:ext cx="3724844" cy="461665"/>
          </a:xfrm>
          <a:prstGeom prst="rect">
            <a:avLst/>
          </a:prstGeom>
          <a:noFill/>
        </p:spPr>
        <p:txBody>
          <a:bodyPr wrap="square" lIns="0" tIns="0" rIns="0" bIns="0" rtlCol="0">
            <a:spAutoFit/>
          </a:bodyPr>
          <a:lstStyle/>
          <a:p>
            <a:pPr algn="ctr" defTabSz="932402">
              <a:lnSpc>
                <a:spcPct val="90000"/>
              </a:lnSpc>
            </a:pPr>
            <a:r>
              <a:rPr lang="en-US" sz="2000" b="1" spc="-52" dirty="0"/>
              <a:t>Source: Hyper-V VMs</a:t>
            </a:r>
            <a:br>
              <a:rPr lang="en-US" sz="2000" b="1" spc="-52" dirty="0"/>
            </a:br>
            <a:endParaRPr lang="en-US" sz="2000" b="1" spc="-52" baseline="-25000" dirty="0"/>
          </a:p>
        </p:txBody>
      </p:sp>
      <p:sp>
        <p:nvSpPr>
          <p:cNvPr id="45" name="TextBox 44"/>
          <p:cNvSpPr txBox="1"/>
          <p:nvPr/>
        </p:nvSpPr>
        <p:spPr>
          <a:xfrm>
            <a:off x="4827441" y="4160558"/>
            <a:ext cx="3214240" cy="184666"/>
          </a:xfrm>
          <a:prstGeom prst="rect">
            <a:avLst/>
          </a:prstGeom>
          <a:noFill/>
        </p:spPr>
        <p:txBody>
          <a:bodyPr wrap="square" lIns="0" tIns="0" rIns="0" bIns="0" rtlCol="0">
            <a:spAutoFit/>
          </a:bodyPr>
          <a:lstStyle/>
          <a:p>
            <a:pPr marL="0" marR="0" lvl="0" indent="0" algn="ctr" defTabSz="932402" eaLnBrk="1" fontAlgn="auto" latinLnBrk="0" hangingPunct="1">
              <a:lnSpc>
                <a:spcPct val="90000"/>
              </a:lnSpc>
              <a:spcBef>
                <a:spcPts val="0"/>
              </a:spcBef>
              <a:spcAft>
                <a:spcPts val="0"/>
              </a:spcAft>
              <a:buClrTx/>
              <a:buSzTx/>
              <a:buFontTx/>
              <a:buNone/>
              <a:tabLst/>
              <a:defRPr/>
            </a:pPr>
            <a:endParaRPr kumimoji="0" lang="en-US" sz="2000" b="0" i="1" u="none" strike="noStrike" kern="0" cap="none" spc="-52" normalizeH="0" baseline="-25000" noProof="0" dirty="0">
              <a:ln>
                <a:noFill/>
              </a:ln>
              <a:effectLst/>
              <a:uLnTx/>
              <a:uFillTx/>
            </a:endParaRPr>
          </a:p>
        </p:txBody>
      </p:sp>
      <p:sp>
        <p:nvSpPr>
          <p:cNvPr id="54" name="TextBox 53"/>
          <p:cNvSpPr txBox="1"/>
          <p:nvPr/>
        </p:nvSpPr>
        <p:spPr>
          <a:xfrm>
            <a:off x="9665127" y="2229348"/>
            <a:ext cx="980446" cy="138179"/>
          </a:xfrm>
          <a:prstGeom prst="rect">
            <a:avLst/>
          </a:prstGeom>
          <a:noFill/>
        </p:spPr>
        <p:txBody>
          <a:bodyPr wrap="square" lIns="0" tIns="0" rIns="0" bIns="0" rtlCol="0">
            <a:spAutoFit/>
          </a:bodyPr>
          <a:lstStyle/>
          <a:p>
            <a:pPr algn="ctr" defTabSz="932402">
              <a:lnSpc>
                <a:spcPct val="90000"/>
              </a:lnSpc>
            </a:pPr>
            <a:endParaRPr lang="en-US" sz="1496" b="1" spc="-52" baseline="-25000" dirty="0"/>
          </a:p>
        </p:txBody>
      </p:sp>
      <p:grpSp>
        <p:nvGrpSpPr>
          <p:cNvPr id="34" name="Group 33"/>
          <p:cNvGrpSpPr/>
          <p:nvPr/>
        </p:nvGrpSpPr>
        <p:grpSpPr>
          <a:xfrm>
            <a:off x="1179473" y="5707062"/>
            <a:ext cx="2905163" cy="677237"/>
            <a:chOff x="9499030" y="5941207"/>
            <a:chExt cx="2905163" cy="677237"/>
          </a:xfrm>
        </p:grpSpPr>
        <p:sp>
          <p:nvSpPr>
            <p:cNvPr id="30" name="TextBox 29"/>
            <p:cNvSpPr txBox="1"/>
            <p:nvPr/>
          </p:nvSpPr>
          <p:spPr>
            <a:xfrm>
              <a:off x="9979194" y="5941207"/>
              <a:ext cx="2424999" cy="677237"/>
            </a:xfrm>
            <a:prstGeom prst="rect">
              <a:avLst/>
            </a:prstGeom>
            <a:noFill/>
          </p:spPr>
          <p:txBody>
            <a:bodyPr wrap="square" lIns="0" tIns="0" rIns="0" bIns="0" rtlCol="0">
              <a:spAutoFit/>
            </a:bodyPr>
            <a:lstStyle/>
            <a:p>
              <a:pPr defTabSz="932402">
                <a:lnSpc>
                  <a:spcPct val="90000"/>
                </a:lnSpc>
              </a:pPr>
              <a:r>
                <a:rPr lang="en-US" sz="1765" b="1" dirty="0">
                  <a:solidFill>
                    <a:srgbClr val="0072C6"/>
                  </a:solidFill>
                  <a:latin typeface="Segoe UI Light"/>
                </a:rPr>
                <a:t>Microsoft Azure Recovery Services Agent </a:t>
              </a:r>
              <a:endParaRPr lang="en-US" sz="1360" b="1" spc="-52" dirty="0"/>
            </a:p>
            <a:p>
              <a:pPr defTabSz="932402">
                <a:lnSpc>
                  <a:spcPct val="90000"/>
                </a:lnSpc>
              </a:pPr>
              <a:r>
                <a:rPr lang="en-US" sz="1176" dirty="0">
                  <a:gradFill>
                    <a:gsLst>
                      <a:gs pos="2917">
                        <a:srgbClr val="505050"/>
                      </a:gs>
                      <a:gs pos="30000">
                        <a:srgbClr val="505050"/>
                      </a:gs>
                    </a:gsLst>
                    <a:lin ang="5400000" scaled="0"/>
                  </a:gradFill>
                </a:rPr>
                <a:t>Replicates data to Azure</a:t>
              </a:r>
            </a:p>
          </p:txBody>
        </p:sp>
        <p:pic>
          <p:nvPicPr>
            <p:cNvPr id="86" name="Picture 85"/>
            <p:cNvPicPr>
              <a:picLocks noChangeAspect="1"/>
            </p:cNvPicPr>
            <p:nvPr/>
          </p:nvPicPr>
          <p:blipFill>
            <a:blip r:embed="rId4"/>
            <a:stretch>
              <a:fillRect/>
            </a:stretch>
          </p:blipFill>
          <p:spPr>
            <a:xfrm>
              <a:off x="9499030" y="5986485"/>
              <a:ext cx="425196" cy="421683"/>
            </a:xfrm>
            <a:prstGeom prst="rect">
              <a:avLst/>
            </a:prstGeom>
          </p:spPr>
        </p:pic>
      </p:grpSp>
      <p:pic>
        <p:nvPicPr>
          <p:cNvPr id="93" name="Picture 92"/>
          <p:cNvPicPr>
            <a:picLocks noChangeAspect="1"/>
          </p:cNvPicPr>
          <p:nvPr/>
        </p:nvPicPr>
        <p:blipFill>
          <a:blip r:embed="rId5"/>
          <a:stretch>
            <a:fillRect/>
          </a:stretch>
        </p:blipFill>
        <p:spPr>
          <a:xfrm>
            <a:off x="8041682" y="2004202"/>
            <a:ext cx="3848937" cy="2524051"/>
          </a:xfrm>
          <a:prstGeom prst="rect">
            <a:avLst/>
          </a:prstGeom>
        </p:spPr>
      </p:pic>
      <p:sp>
        <p:nvSpPr>
          <p:cNvPr id="52" name="TextBox 179"/>
          <p:cNvSpPr txBox="1"/>
          <p:nvPr/>
        </p:nvSpPr>
        <p:spPr>
          <a:xfrm>
            <a:off x="8343695" y="3535611"/>
            <a:ext cx="3244910" cy="738496"/>
          </a:xfrm>
          <a:prstGeom prst="rect">
            <a:avLst/>
          </a:prstGeom>
          <a:noFill/>
          <a:ln>
            <a:noFill/>
          </a:ln>
        </p:spPr>
        <p:txBody>
          <a:bodyPr wrap="none" lIns="182776" tIns="146221" rIns="182776" bIns="146221" rtlCol="0">
            <a:spAutoFit/>
          </a:bodyPr>
          <a:lstStyle/>
          <a:p>
            <a:pPr algn="ctr" defTabSz="931477">
              <a:lnSpc>
                <a:spcPct val="90000"/>
              </a:lnSpc>
              <a:spcAft>
                <a:spcPts val="600"/>
              </a:spcAft>
            </a:pPr>
            <a:r>
              <a:rPr lang="en-US" sz="3200" kern="0" dirty="0">
                <a:solidFill>
                  <a:srgbClr val="FFFFFF"/>
                </a:solidFill>
              </a:rPr>
              <a:t>Microsoft Azure</a:t>
            </a:r>
          </a:p>
        </p:txBody>
      </p:sp>
      <p:pic>
        <p:nvPicPr>
          <p:cNvPr id="36" name="Picture 35"/>
          <p:cNvPicPr>
            <a:picLocks noChangeAspect="1"/>
          </p:cNvPicPr>
          <p:nvPr/>
        </p:nvPicPr>
        <p:blipFill>
          <a:blip r:embed="rId6"/>
          <a:stretch>
            <a:fillRect/>
          </a:stretch>
        </p:blipFill>
        <p:spPr>
          <a:xfrm>
            <a:off x="1826261" y="2793300"/>
            <a:ext cx="721804" cy="1065243"/>
          </a:xfrm>
          <a:prstGeom prst="rect">
            <a:avLst/>
          </a:prstGeom>
          <a:ln>
            <a:solidFill>
              <a:srgbClr val="00B0F0"/>
            </a:solidFill>
          </a:ln>
        </p:spPr>
      </p:pic>
      <p:grpSp>
        <p:nvGrpSpPr>
          <p:cNvPr id="37" name="Group 36"/>
          <p:cNvGrpSpPr/>
          <p:nvPr/>
        </p:nvGrpSpPr>
        <p:grpSpPr>
          <a:xfrm>
            <a:off x="2573442" y="1940312"/>
            <a:ext cx="1511476" cy="1175835"/>
            <a:chOff x="9354961" y="2521836"/>
            <a:chExt cx="1099486" cy="703461"/>
          </a:xfrm>
          <a:solidFill>
            <a:srgbClr val="00B0F0"/>
          </a:solidFill>
        </p:grpSpPr>
        <p:pic>
          <p:nvPicPr>
            <p:cNvPr id="40" name="Picture 39"/>
            <p:cNvPicPr>
              <a:picLocks noChangeAspect="1"/>
            </p:cNvPicPr>
            <p:nvPr/>
          </p:nvPicPr>
          <p:blipFill>
            <a:blip r:embed="rId7"/>
            <a:stretch>
              <a:fillRect/>
            </a:stretch>
          </p:blipFill>
          <p:spPr>
            <a:xfrm>
              <a:off x="9354961" y="2521836"/>
              <a:ext cx="530221" cy="703461"/>
            </a:xfrm>
            <a:prstGeom prst="rect">
              <a:avLst/>
            </a:prstGeom>
            <a:grpFill/>
            <a:ln>
              <a:solidFill>
                <a:srgbClr val="00B0F0"/>
              </a:solidFill>
            </a:ln>
          </p:spPr>
        </p:pic>
        <p:pic>
          <p:nvPicPr>
            <p:cNvPr id="41" name="Picture 40"/>
            <p:cNvPicPr>
              <a:picLocks noChangeAspect="1"/>
            </p:cNvPicPr>
            <p:nvPr/>
          </p:nvPicPr>
          <p:blipFill>
            <a:blip r:embed="rId8"/>
            <a:stretch>
              <a:fillRect/>
            </a:stretch>
          </p:blipFill>
          <p:spPr>
            <a:xfrm>
              <a:off x="9924226" y="2702950"/>
              <a:ext cx="530221" cy="522347"/>
            </a:xfrm>
            <a:prstGeom prst="rect">
              <a:avLst/>
            </a:prstGeom>
            <a:grpFill/>
            <a:ln>
              <a:solidFill>
                <a:srgbClr val="00B0F0"/>
              </a:solidFill>
            </a:ln>
          </p:spPr>
        </p:pic>
      </p:grpSp>
      <p:pic>
        <p:nvPicPr>
          <p:cNvPr id="42" name="Picture 41"/>
          <p:cNvPicPr>
            <a:picLocks noChangeAspect="1"/>
          </p:cNvPicPr>
          <p:nvPr/>
        </p:nvPicPr>
        <p:blipFill>
          <a:blip r:embed="rId4"/>
          <a:stretch>
            <a:fillRect/>
          </a:stretch>
        </p:blipFill>
        <p:spPr>
          <a:xfrm>
            <a:off x="1531726" y="3674041"/>
            <a:ext cx="425196" cy="421683"/>
          </a:xfrm>
          <a:prstGeom prst="rect">
            <a:avLst/>
          </a:prstGeom>
        </p:spPr>
      </p:pic>
      <p:sp>
        <p:nvSpPr>
          <p:cNvPr id="26" name="TextBox 25"/>
          <p:cNvSpPr txBox="1"/>
          <p:nvPr/>
        </p:nvSpPr>
        <p:spPr>
          <a:xfrm>
            <a:off x="1124738" y="2812016"/>
            <a:ext cx="813975" cy="387798"/>
          </a:xfrm>
          <a:prstGeom prst="rect">
            <a:avLst/>
          </a:prstGeom>
          <a:noFill/>
        </p:spPr>
        <p:txBody>
          <a:bodyPr wrap="square" lIns="0" tIns="0" rIns="0" bIns="0" rtlCol="0">
            <a:spAutoFit/>
          </a:bodyPr>
          <a:lstStyle/>
          <a:p>
            <a:pPr defTabSz="932402">
              <a:lnSpc>
                <a:spcPct val="90000"/>
              </a:lnSpc>
            </a:pPr>
            <a:r>
              <a:rPr lang="en-US" sz="1400" i="1" dirty="0">
                <a:solidFill>
                  <a:srgbClr val="0072C6"/>
                </a:solidFill>
              </a:rPr>
              <a:t>Hyper-V</a:t>
            </a:r>
            <a:br>
              <a:rPr lang="en-US" sz="1400" i="1" dirty="0">
                <a:solidFill>
                  <a:srgbClr val="0072C6"/>
                </a:solidFill>
              </a:rPr>
            </a:br>
            <a:r>
              <a:rPr lang="en-US" sz="1400" i="1" dirty="0">
                <a:solidFill>
                  <a:srgbClr val="0072C6"/>
                </a:solidFill>
              </a:rPr>
              <a:t>Server</a:t>
            </a:r>
          </a:p>
        </p:txBody>
      </p:sp>
      <p:grpSp>
        <p:nvGrpSpPr>
          <p:cNvPr id="10" name="Group 9"/>
          <p:cNvGrpSpPr/>
          <p:nvPr/>
        </p:nvGrpSpPr>
        <p:grpSpPr>
          <a:xfrm>
            <a:off x="5185009" y="3005915"/>
            <a:ext cx="2514600" cy="668126"/>
            <a:chOff x="5185009" y="3005915"/>
            <a:chExt cx="2514600" cy="668126"/>
          </a:xfrm>
        </p:grpSpPr>
        <p:cxnSp>
          <p:nvCxnSpPr>
            <p:cNvPr id="7" name="Straight Arrow Connector 6"/>
            <p:cNvCxnSpPr/>
            <p:nvPr/>
          </p:nvCxnSpPr>
          <p:spPr>
            <a:xfrm>
              <a:off x="5185009" y="3674041"/>
              <a:ext cx="2514600" cy="0"/>
            </a:xfrm>
            <a:prstGeom prst="straightConnector1">
              <a:avLst/>
            </a:prstGeom>
            <a:ln w="571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8" name="TextBox 7"/>
            <p:cNvSpPr txBox="1"/>
            <p:nvPr/>
          </p:nvSpPr>
          <p:spPr>
            <a:xfrm>
              <a:off x="5546374" y="3005915"/>
              <a:ext cx="2153235" cy="489365"/>
            </a:xfrm>
            <a:prstGeom prst="rect">
              <a:avLst/>
            </a:prstGeom>
            <a:noFill/>
          </p:spPr>
          <p:txBody>
            <a:bodyPr wrap="square" lIns="182880" tIns="146304" rIns="182880" bIns="146304" rtlCol="0">
              <a:spAutoFit/>
            </a:bodyPr>
            <a:lstStyle/>
            <a:p>
              <a:pPr>
                <a:lnSpc>
                  <a:spcPct val="90000"/>
                </a:lnSpc>
                <a:spcAft>
                  <a:spcPts val="600"/>
                </a:spcAft>
              </a:pPr>
              <a:r>
                <a:rPr lang="en-US" sz="1400" i="1" dirty="0">
                  <a:gradFill>
                    <a:gsLst>
                      <a:gs pos="2917">
                        <a:schemeClr val="tx1"/>
                      </a:gs>
                      <a:gs pos="30000">
                        <a:schemeClr val="tx1"/>
                      </a:gs>
                    </a:gsLst>
                    <a:lin ang="5400000" scaled="0"/>
                  </a:gradFill>
                </a:rPr>
                <a:t>443 (HTTPS)</a:t>
              </a:r>
            </a:p>
          </p:txBody>
        </p:sp>
      </p:grpSp>
      <p:grpSp>
        <p:nvGrpSpPr>
          <p:cNvPr id="11" name="Group 10"/>
          <p:cNvGrpSpPr/>
          <p:nvPr/>
        </p:nvGrpSpPr>
        <p:grpSpPr>
          <a:xfrm>
            <a:off x="4272743" y="1721295"/>
            <a:ext cx="3512375" cy="4637484"/>
            <a:chOff x="4272743" y="1721295"/>
            <a:chExt cx="3512375" cy="4637484"/>
          </a:xfrm>
        </p:grpSpPr>
        <p:grpSp>
          <p:nvGrpSpPr>
            <p:cNvPr id="9" name="Group 8"/>
            <p:cNvGrpSpPr/>
            <p:nvPr/>
          </p:nvGrpSpPr>
          <p:grpSpPr>
            <a:xfrm>
              <a:off x="4272743" y="1721295"/>
              <a:ext cx="3512375" cy="4637484"/>
              <a:chOff x="4272743" y="1721295"/>
              <a:chExt cx="3512375" cy="4637484"/>
            </a:xfrm>
          </p:grpSpPr>
          <p:sp>
            <p:nvSpPr>
              <p:cNvPr id="31" name="TextBox 30"/>
              <p:cNvSpPr txBox="1"/>
              <p:nvPr/>
            </p:nvSpPr>
            <p:spPr>
              <a:xfrm>
                <a:off x="4272743" y="1947286"/>
                <a:ext cx="813975" cy="387798"/>
              </a:xfrm>
              <a:prstGeom prst="rect">
                <a:avLst/>
              </a:prstGeom>
              <a:noFill/>
            </p:spPr>
            <p:txBody>
              <a:bodyPr wrap="square" lIns="0" tIns="0" rIns="0" bIns="0" rtlCol="0">
                <a:spAutoFit/>
              </a:bodyPr>
              <a:lstStyle/>
              <a:p>
                <a:pPr defTabSz="932402">
                  <a:lnSpc>
                    <a:spcPct val="90000"/>
                  </a:lnSpc>
                </a:pPr>
                <a:r>
                  <a:rPr lang="en-US" sz="1400" i="1" dirty="0">
                    <a:solidFill>
                      <a:srgbClr val="0072C6"/>
                    </a:solidFill>
                  </a:rPr>
                  <a:t>System </a:t>
                </a:r>
                <a:br>
                  <a:rPr lang="en-US" sz="1400" i="1" dirty="0">
                    <a:solidFill>
                      <a:srgbClr val="0072C6"/>
                    </a:solidFill>
                  </a:rPr>
                </a:br>
                <a:r>
                  <a:rPr lang="en-US" sz="1400" i="1" dirty="0">
                    <a:solidFill>
                      <a:srgbClr val="0072C6"/>
                    </a:solidFill>
                  </a:rPr>
                  <a:t>Center</a:t>
                </a:r>
              </a:p>
            </p:txBody>
          </p:sp>
          <p:pic>
            <p:nvPicPr>
              <p:cNvPr id="32" name="Picture 31"/>
              <p:cNvPicPr>
                <a:picLocks noChangeAspect="1"/>
              </p:cNvPicPr>
              <p:nvPr/>
            </p:nvPicPr>
            <p:blipFill>
              <a:blip r:embed="rId9"/>
              <a:stretch>
                <a:fillRect/>
              </a:stretch>
            </p:blipFill>
            <p:spPr>
              <a:xfrm>
                <a:off x="4870433" y="1931064"/>
                <a:ext cx="698147" cy="1032429"/>
              </a:xfrm>
              <a:prstGeom prst="rect">
                <a:avLst/>
              </a:prstGeom>
            </p:spPr>
          </p:pic>
          <p:grpSp>
            <p:nvGrpSpPr>
              <p:cNvPr id="35" name="Group 34"/>
              <p:cNvGrpSpPr>
                <a:grpSpLocks noChangeAspect="1"/>
              </p:cNvGrpSpPr>
              <p:nvPr/>
            </p:nvGrpSpPr>
            <p:grpSpPr>
              <a:xfrm>
                <a:off x="5503510" y="1721295"/>
                <a:ext cx="434471" cy="436874"/>
                <a:chOff x="1516874" y="4089454"/>
                <a:chExt cx="526613" cy="529527"/>
              </a:xfrm>
              <a:solidFill>
                <a:srgbClr val="C00000"/>
              </a:solidFill>
            </p:grpSpPr>
            <p:sp>
              <p:nvSpPr>
                <p:cNvPr id="43" name="Freeform 86"/>
                <p:cNvSpPr>
                  <a:spLocks noEditPoints="1"/>
                </p:cNvSpPr>
                <p:nvPr/>
              </p:nvSpPr>
              <p:spPr bwMode="black">
                <a:xfrm>
                  <a:off x="1516874" y="4089454"/>
                  <a:ext cx="526613" cy="529527"/>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w="9525">
                  <a:solidFill>
                    <a:srgbClr val="FFFFFF"/>
                  </a:solidFill>
                  <a:round/>
                  <a:headEnd/>
                  <a:tailEnd/>
                </a:ln>
                <a:extLst/>
              </p:spPr>
              <p:txBody>
                <a:bodyPr vert="horz" wrap="square" lIns="124294" tIns="62147" rIns="124294" bIns="62147" numCol="1" anchor="t" anchorCtr="0" compatLnSpc="1">
                  <a:prstTxWarp prst="textNoShape">
                    <a:avLst/>
                  </a:prstTxWarp>
                </a:bodyPr>
                <a:lstStyle/>
                <a:p>
                  <a:pPr defTabSz="914049">
                    <a:defRPr/>
                  </a:pPr>
                  <a:endParaRPr lang="en-US" sz="2173" kern="0">
                    <a:solidFill>
                      <a:srgbClr val="505050"/>
                    </a:solidFill>
                  </a:endParaRPr>
                </a:p>
              </p:txBody>
            </p:sp>
            <p:sp>
              <p:nvSpPr>
                <p:cNvPr id="46" name="Oval 87"/>
                <p:cNvSpPr>
                  <a:spLocks noChangeArrowheads="1"/>
                </p:cNvSpPr>
                <p:nvPr/>
              </p:nvSpPr>
              <p:spPr bwMode="black">
                <a:xfrm>
                  <a:off x="1731334" y="4314541"/>
                  <a:ext cx="97691" cy="97665"/>
                </a:xfrm>
                <a:prstGeom prst="ellipse">
                  <a:avLst/>
                </a:prstGeom>
                <a:grpFill/>
                <a:ln w="9525">
                  <a:solidFill>
                    <a:srgbClr val="FFFFFF"/>
                  </a:solidFill>
                  <a:round/>
                  <a:headEnd/>
                  <a:tailEnd/>
                </a:ln>
                <a:extLst/>
              </p:spPr>
              <p:txBody>
                <a:bodyPr vert="horz" wrap="square" lIns="124294" tIns="62147" rIns="124294" bIns="62147" numCol="1" anchor="t" anchorCtr="0" compatLnSpc="1">
                  <a:prstTxWarp prst="textNoShape">
                    <a:avLst/>
                  </a:prstTxWarp>
                </a:bodyPr>
                <a:lstStyle/>
                <a:p>
                  <a:pPr defTabSz="914049">
                    <a:defRPr/>
                  </a:pPr>
                  <a:endParaRPr lang="en-US" sz="2173" kern="0">
                    <a:solidFill>
                      <a:srgbClr val="505050"/>
                    </a:solidFill>
                  </a:endParaRPr>
                </a:p>
              </p:txBody>
            </p:sp>
          </p:grpSp>
          <p:sp>
            <p:nvSpPr>
              <p:cNvPr id="49" name="TextBox 48"/>
              <p:cNvSpPr txBox="1"/>
              <p:nvPr/>
            </p:nvSpPr>
            <p:spPr>
              <a:xfrm>
                <a:off x="5360119" y="5707062"/>
                <a:ext cx="2424999" cy="651717"/>
              </a:xfrm>
              <a:prstGeom prst="rect">
                <a:avLst/>
              </a:prstGeom>
              <a:noFill/>
            </p:spPr>
            <p:txBody>
              <a:bodyPr wrap="square" lIns="0" tIns="0" rIns="0" bIns="0" rtlCol="0">
                <a:spAutoFit/>
              </a:bodyPr>
              <a:lstStyle/>
              <a:p>
                <a:pPr defTabSz="932402">
                  <a:lnSpc>
                    <a:spcPct val="90000"/>
                  </a:lnSpc>
                </a:pPr>
                <a:r>
                  <a:rPr lang="en-US" sz="1765" b="1" dirty="0">
                    <a:solidFill>
                      <a:srgbClr val="0072C6"/>
                    </a:solidFill>
                    <a:latin typeface="Segoe UI Light"/>
                  </a:rPr>
                  <a:t>Microsoft Azure Site Recovery DRA</a:t>
                </a:r>
                <a:endParaRPr lang="en-US" sz="1360" b="1" spc="-52" dirty="0"/>
              </a:p>
              <a:p>
                <a:pPr defTabSz="932402">
                  <a:lnSpc>
                    <a:spcPct val="90000"/>
                  </a:lnSpc>
                </a:pPr>
                <a:r>
                  <a:rPr lang="en-US" sz="1176" dirty="0">
                    <a:gradFill>
                      <a:gsLst>
                        <a:gs pos="2917">
                          <a:srgbClr val="505050"/>
                        </a:gs>
                        <a:gs pos="30000">
                          <a:srgbClr val="505050"/>
                        </a:gs>
                      </a:gsLst>
                      <a:lin ang="5400000" scaled="0"/>
                    </a:gradFill>
                  </a:rPr>
                  <a:t>Centralized Management</a:t>
                </a:r>
              </a:p>
            </p:txBody>
          </p:sp>
          <p:grpSp>
            <p:nvGrpSpPr>
              <p:cNvPr id="56" name="Group 55"/>
              <p:cNvGrpSpPr>
                <a:grpSpLocks noChangeAspect="1"/>
              </p:cNvGrpSpPr>
              <p:nvPr/>
            </p:nvGrpSpPr>
            <p:grpSpPr>
              <a:xfrm>
                <a:off x="4861364" y="5707062"/>
                <a:ext cx="434471" cy="436874"/>
                <a:chOff x="1516874" y="4089454"/>
                <a:chExt cx="526613" cy="529527"/>
              </a:xfrm>
              <a:solidFill>
                <a:srgbClr val="C00000"/>
              </a:solidFill>
            </p:grpSpPr>
            <p:sp>
              <p:nvSpPr>
                <p:cNvPr id="57" name="Freeform 86"/>
                <p:cNvSpPr>
                  <a:spLocks noEditPoints="1"/>
                </p:cNvSpPr>
                <p:nvPr/>
              </p:nvSpPr>
              <p:spPr bwMode="black">
                <a:xfrm>
                  <a:off x="1516874" y="4089454"/>
                  <a:ext cx="526613" cy="529527"/>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w="9525">
                  <a:solidFill>
                    <a:srgbClr val="FFFFFF"/>
                  </a:solidFill>
                  <a:round/>
                  <a:headEnd/>
                  <a:tailEnd/>
                </a:ln>
                <a:extLst/>
              </p:spPr>
              <p:txBody>
                <a:bodyPr vert="horz" wrap="square" lIns="124294" tIns="62147" rIns="124294" bIns="62147" numCol="1" anchor="t" anchorCtr="0" compatLnSpc="1">
                  <a:prstTxWarp prst="textNoShape">
                    <a:avLst/>
                  </a:prstTxWarp>
                </a:bodyPr>
                <a:lstStyle/>
                <a:p>
                  <a:pPr defTabSz="914049">
                    <a:defRPr/>
                  </a:pPr>
                  <a:endParaRPr lang="en-US" sz="2173" kern="0">
                    <a:solidFill>
                      <a:srgbClr val="505050"/>
                    </a:solidFill>
                  </a:endParaRPr>
                </a:p>
              </p:txBody>
            </p:sp>
            <p:sp>
              <p:nvSpPr>
                <p:cNvPr id="58" name="Oval 87"/>
                <p:cNvSpPr>
                  <a:spLocks noChangeArrowheads="1"/>
                </p:cNvSpPr>
                <p:nvPr/>
              </p:nvSpPr>
              <p:spPr bwMode="black">
                <a:xfrm>
                  <a:off x="1731334" y="4314541"/>
                  <a:ext cx="97691" cy="97665"/>
                </a:xfrm>
                <a:prstGeom prst="ellipse">
                  <a:avLst/>
                </a:prstGeom>
                <a:grpFill/>
                <a:ln w="9525">
                  <a:solidFill>
                    <a:srgbClr val="FFFFFF"/>
                  </a:solidFill>
                  <a:round/>
                  <a:headEnd/>
                  <a:tailEnd/>
                </a:ln>
                <a:extLst/>
              </p:spPr>
              <p:txBody>
                <a:bodyPr vert="horz" wrap="square" lIns="124294" tIns="62147" rIns="124294" bIns="62147" numCol="1" anchor="t" anchorCtr="0" compatLnSpc="1">
                  <a:prstTxWarp prst="textNoShape">
                    <a:avLst/>
                  </a:prstTxWarp>
                </a:bodyPr>
                <a:lstStyle/>
                <a:p>
                  <a:pPr defTabSz="914049">
                    <a:defRPr/>
                  </a:pPr>
                  <a:endParaRPr lang="en-US" sz="2173" kern="0">
                    <a:solidFill>
                      <a:srgbClr val="505050"/>
                    </a:solidFill>
                  </a:endParaRPr>
                </a:p>
              </p:txBody>
            </p:sp>
          </p:grpSp>
        </p:grpSp>
        <p:grpSp>
          <p:nvGrpSpPr>
            <p:cNvPr id="59" name="Group 58"/>
            <p:cNvGrpSpPr/>
            <p:nvPr/>
          </p:nvGrpSpPr>
          <p:grpSpPr>
            <a:xfrm>
              <a:off x="5538872" y="2072099"/>
              <a:ext cx="2153235" cy="489365"/>
              <a:chOff x="4896726" y="3587699"/>
              <a:chExt cx="2153235" cy="489365"/>
            </a:xfrm>
          </p:grpSpPr>
          <p:cxnSp>
            <p:nvCxnSpPr>
              <p:cNvPr id="60" name="Straight Arrow Connector 59"/>
              <p:cNvCxnSpPr>
                <a:cxnSpLocks/>
              </p:cNvCxnSpPr>
              <p:nvPr/>
            </p:nvCxnSpPr>
            <p:spPr>
              <a:xfrm>
                <a:off x="5075237" y="4030662"/>
                <a:ext cx="1872454" cy="13167"/>
              </a:xfrm>
              <a:prstGeom prst="straightConnector1">
                <a:avLst/>
              </a:prstGeom>
              <a:ln w="571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1" name="TextBox 60"/>
              <p:cNvSpPr txBox="1"/>
              <p:nvPr/>
            </p:nvSpPr>
            <p:spPr>
              <a:xfrm>
                <a:off x="4896726" y="3587699"/>
                <a:ext cx="2153235" cy="489365"/>
              </a:xfrm>
              <a:prstGeom prst="rect">
                <a:avLst/>
              </a:prstGeom>
              <a:noFill/>
            </p:spPr>
            <p:txBody>
              <a:bodyPr wrap="square" lIns="182880" tIns="146304" rIns="182880" bIns="146304" rtlCol="0">
                <a:spAutoFit/>
              </a:bodyPr>
              <a:lstStyle/>
              <a:p>
                <a:pPr>
                  <a:lnSpc>
                    <a:spcPct val="90000"/>
                  </a:lnSpc>
                  <a:spcAft>
                    <a:spcPts val="600"/>
                  </a:spcAft>
                </a:pPr>
                <a:r>
                  <a:rPr lang="en-US" sz="1400" i="1" dirty="0">
                    <a:gradFill>
                      <a:gsLst>
                        <a:gs pos="2917">
                          <a:schemeClr val="tx1"/>
                        </a:gs>
                        <a:gs pos="30000">
                          <a:schemeClr val="tx1"/>
                        </a:gs>
                      </a:gsLst>
                      <a:lin ang="5400000" scaled="0"/>
                    </a:gradFill>
                  </a:rPr>
                  <a:t>443 (HTTPS)</a:t>
                </a:r>
              </a:p>
            </p:txBody>
          </p:sp>
        </p:grpSp>
      </p:grpSp>
      <p:grpSp>
        <p:nvGrpSpPr>
          <p:cNvPr id="89" name="Group 88"/>
          <p:cNvGrpSpPr/>
          <p:nvPr/>
        </p:nvGrpSpPr>
        <p:grpSpPr>
          <a:xfrm>
            <a:off x="7939412" y="1527235"/>
            <a:ext cx="1581178" cy="1089728"/>
            <a:chOff x="4413198" y="2108497"/>
            <a:chExt cx="1581178" cy="1089728"/>
          </a:xfrm>
        </p:grpSpPr>
        <p:pic>
          <p:nvPicPr>
            <p:cNvPr id="90" name="Picture 89"/>
            <p:cNvPicPr>
              <a:picLocks noChangeAspect="1"/>
            </p:cNvPicPr>
            <p:nvPr/>
          </p:nvPicPr>
          <p:blipFill>
            <a:blip r:embed="rId10"/>
            <a:stretch>
              <a:fillRect/>
            </a:stretch>
          </p:blipFill>
          <p:spPr>
            <a:xfrm>
              <a:off x="4413198" y="2108497"/>
              <a:ext cx="1581178" cy="1050845"/>
            </a:xfrm>
            <a:prstGeom prst="rect">
              <a:avLst/>
            </a:prstGeom>
          </p:spPr>
        </p:pic>
        <p:sp>
          <p:nvSpPr>
            <p:cNvPr id="91" name="TextBox 90"/>
            <p:cNvSpPr txBox="1"/>
            <p:nvPr/>
          </p:nvSpPr>
          <p:spPr>
            <a:xfrm>
              <a:off x="4488287" y="2631569"/>
              <a:ext cx="1431001" cy="566656"/>
            </a:xfrm>
            <a:prstGeom prst="rect">
              <a:avLst/>
            </a:prstGeom>
            <a:noFill/>
          </p:spPr>
          <p:txBody>
            <a:bodyPr wrap="square" lIns="179285" tIns="143428" rIns="179285" bIns="143428" rtlCol="0">
              <a:spAutoFit/>
            </a:bodyPr>
            <a:lstStyle/>
            <a:p>
              <a:pPr algn="ctr" defTabSz="914367">
                <a:lnSpc>
                  <a:spcPct val="90000"/>
                </a:lnSpc>
                <a:spcBef>
                  <a:spcPct val="0"/>
                </a:spcBef>
                <a:defRPr/>
              </a:pPr>
              <a:r>
                <a:rPr lang="en-US" sz="1000" b="1" dirty="0">
                  <a:solidFill>
                    <a:srgbClr val="000000"/>
                  </a:solidFill>
                  <a:ea typeface="Segoe UI" panose="020B0502040204020203" pitchFamily="34" charset="0"/>
                  <a:cs typeface="Segoe UI" panose="020B0502040204020203" pitchFamily="34" charset="0"/>
                </a:rPr>
                <a:t>Azure Site Recovery</a:t>
              </a:r>
            </a:p>
          </p:txBody>
        </p:sp>
        <p:pic>
          <p:nvPicPr>
            <p:cNvPr id="92" name="Picture 91"/>
            <p:cNvPicPr>
              <a:picLocks noChangeAspect="1"/>
            </p:cNvPicPr>
            <p:nvPr/>
          </p:nvPicPr>
          <p:blipFill>
            <a:blip r:embed="rId11"/>
            <a:stretch>
              <a:fillRect/>
            </a:stretch>
          </p:blipFill>
          <p:spPr>
            <a:xfrm>
              <a:off x="4937975" y="2219240"/>
              <a:ext cx="535697" cy="533109"/>
            </a:xfrm>
            <a:prstGeom prst="rect">
              <a:avLst/>
            </a:prstGeom>
          </p:spPr>
        </p:pic>
      </p:grpSp>
      <p:grpSp>
        <p:nvGrpSpPr>
          <p:cNvPr id="3" name="Group 2"/>
          <p:cNvGrpSpPr/>
          <p:nvPr/>
        </p:nvGrpSpPr>
        <p:grpSpPr>
          <a:xfrm>
            <a:off x="8014501" y="5612747"/>
            <a:ext cx="416537" cy="840346"/>
            <a:chOff x="1245849" y="2481571"/>
            <a:chExt cx="416537" cy="840346"/>
          </a:xfrm>
        </p:grpSpPr>
        <p:pic>
          <p:nvPicPr>
            <p:cNvPr id="38" name="Picture 37"/>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249563" y="2910378"/>
              <a:ext cx="412823" cy="411539"/>
            </a:xfrm>
            <a:prstGeom prst="rect">
              <a:avLst/>
            </a:prstGeom>
          </p:spPr>
        </p:pic>
        <p:pic>
          <p:nvPicPr>
            <p:cNvPr id="39" name="Picture 3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245849" y="2481571"/>
              <a:ext cx="398674" cy="414346"/>
            </a:xfrm>
            <a:prstGeom prst="rect">
              <a:avLst/>
            </a:prstGeom>
          </p:spPr>
        </p:pic>
      </p:grpSp>
    </p:spTree>
    <p:extLst>
      <p:ext uri="{BB962C8B-B14F-4D97-AF65-F5344CB8AC3E}">
        <p14:creationId xmlns:p14="http://schemas.microsoft.com/office/powerpoint/2010/main" val="2927263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37" presetClass="path" presetSubtype="0" accel="50000" decel="50000" fill="hold" nodeType="clickEffect">
                                  <p:stCondLst>
                                    <p:cond delay="0"/>
                                  </p:stCondLst>
                                  <p:childTnLst>
                                    <p:animMotion origin="layout" path="M 6.53561E-7 4.53473E-6 L 0.12624 -0.11825 C 0.15267 -0.14503 0.19211 -0.15979 0.23347 -0.15979 C 0.2807 -0.15979 0.31848 -0.14503 0.34491 -0.11825 L 0.47128 4.53473E-6 " pathEditMode="relative" rAng="0" ptsTypes="AAAAA">
                                      <p:cBhvr>
                                        <p:cTn id="16" dur="2000" fill="hold"/>
                                        <p:tgtEl>
                                          <p:spTgt spid="37"/>
                                        </p:tgtEl>
                                        <p:attrNameLst>
                                          <p:attrName>ppt_x</p:attrName>
                                          <p:attrName>ppt_y</p:attrName>
                                        </p:attrNameLst>
                                      </p:cBhvr>
                                      <p:rCtr x="23564" y="-7989"/>
                                    </p:animMotion>
                                  </p:childTnLst>
                                </p:cTn>
                              </p:par>
                              <p:par>
                                <p:cTn id="17" presetID="37" presetClass="path" presetSubtype="0" accel="50000" decel="50000" fill="hold" nodeType="withEffect">
                                  <p:stCondLst>
                                    <p:cond delay="0"/>
                                  </p:stCondLst>
                                  <p:childTnLst>
                                    <p:animMotion origin="layout" path="M -1.16926E-6 -9.07853E-8 L 0.12637 -0.10191 C 0.1528 -0.12483 0.19224 -0.13754 0.23373 -0.13754 C 0.28096 -0.13754 0.31874 -0.12483 0.34516 -0.10191 L 0.47192 -9.07853E-8 " pathEditMode="relative" rAng="0" ptsTypes="AAAAA">
                                      <p:cBhvr>
                                        <p:cTn id="18" dur="2000" fill="hold"/>
                                        <p:tgtEl>
                                          <p:spTgt spid="3"/>
                                        </p:tgtEl>
                                        <p:attrNameLst>
                                          <p:attrName>ppt_x</p:attrName>
                                          <p:attrName>ppt_y</p:attrName>
                                        </p:attrNameLst>
                                      </p:cBhvr>
                                      <p:rCtr x="23589" y="-687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spc="-101" dirty="0">
                <a:solidFill>
                  <a:schemeClr val="tx1">
                    <a:lumMod val="75000"/>
                    <a:lumOff val="25000"/>
                  </a:schemeClr>
                </a:solidFill>
                <a:latin typeface="Segoe UI Light" panose="020B0502040204020203" pitchFamily="34" charset="0"/>
                <a:cs typeface="Segoe UI Light" panose="020B0502040204020203" pitchFamily="34" charset="0"/>
              </a:rPr>
              <a:t>Hyper-V to Azure Replication</a:t>
            </a:r>
          </a:p>
        </p:txBody>
      </p:sp>
      <p:graphicFrame>
        <p:nvGraphicFramePr>
          <p:cNvPr id="3" name="Diagram 2"/>
          <p:cNvGraphicFramePr/>
          <p:nvPr>
            <p:extLst/>
          </p:nvPr>
        </p:nvGraphicFramePr>
        <p:xfrm>
          <a:off x="274639" y="1203340"/>
          <a:ext cx="5593291" cy="55273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p:cNvSpPr txBox="1"/>
          <p:nvPr/>
        </p:nvSpPr>
        <p:spPr>
          <a:xfrm>
            <a:off x="5856817" y="1212849"/>
            <a:ext cx="6293909" cy="4767459"/>
          </a:xfrm>
          <a:prstGeom prst="rect">
            <a:avLst/>
          </a:prstGeom>
          <a:noFill/>
        </p:spPr>
        <p:txBody>
          <a:bodyPr wrap="square" lIns="182880" tIns="146304" rIns="182880" bIns="146304" rtlCol="0">
            <a:spAutoFit/>
          </a:bodyPr>
          <a:lstStyle/>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Initial replication creates a snapshot of the disk</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While initial replication is in progress, ASR tracks changes and writes them to a HRL file</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Changes to the disk get written to a AVHDX file </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Depending on the churn and the time taken for initial replication</a:t>
            </a:r>
          </a:p>
          <a:p>
            <a:pPr marL="809271"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HRL file could grow up to 50% of the original VHD size</a:t>
            </a:r>
          </a:p>
          <a:p>
            <a:pPr marL="809271"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AVHDX file could also grow up to 50% of the original VHD size</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rPr>
              <a:t>Up to 100% of extra space is required during initial replication</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000" b="0" i="0" u="none" strike="noStrike" kern="0" cap="none" spc="0" normalizeH="0" baseline="0" noProof="0" dirty="0">
              <a:ln>
                <a:noFill/>
              </a:ln>
              <a:gradFill>
                <a:gsLst>
                  <a:gs pos="2917">
                    <a:srgbClr val="505050"/>
                  </a:gs>
                  <a:gs pos="30000">
                    <a:srgbClr val="505050"/>
                  </a:gs>
                </a:gsLst>
                <a:lin ang="5400000" scaled="0"/>
              </a:gradFill>
              <a:effectLst/>
              <a:uLnTx/>
              <a:uFillTx/>
              <a:latin typeface="Segoe UI Light"/>
              <a:ea typeface="+mn-ea"/>
              <a:cs typeface="+mn-cs"/>
            </a:endParaRPr>
          </a:p>
        </p:txBody>
      </p:sp>
    </p:spTree>
    <p:extLst>
      <p:ext uri="{BB962C8B-B14F-4D97-AF65-F5344CB8AC3E}">
        <p14:creationId xmlns:p14="http://schemas.microsoft.com/office/powerpoint/2010/main" val="33950976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120" y="-242678"/>
            <a:ext cx="12433091" cy="7265890"/>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29"/>
          <p:cNvSpPr/>
          <p:nvPr/>
        </p:nvSpPr>
        <p:spPr>
          <a:xfrm rot="10800000">
            <a:off x="4120" y="-242678"/>
            <a:ext cx="12434711" cy="2796600"/>
          </a:xfrm>
          <a:prstGeom prst="rect">
            <a:avLst/>
          </a:prstGeom>
          <a:gradFill>
            <a:gsLst>
              <a:gs pos="0">
                <a:srgbClr val="000000">
                  <a:alpha val="0"/>
                </a:srgbClr>
              </a:gs>
              <a:gs pos="95000">
                <a:srgbClr val="000000">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66302" tIns="186521" rIns="466302" bIns="186521" rtlCol="0" anchor="b"/>
          <a:lstStyle/>
          <a:p>
            <a:pPr algn="r" defTabSz="932441">
              <a:lnSpc>
                <a:spcPts val="1224"/>
              </a:lnSpc>
            </a:pPr>
            <a:br>
              <a:rPr lang="en-US" sz="2040" i="1" kern="0" dirty="0">
                <a:solidFill>
                  <a:prstClr val="white"/>
                </a:solidFill>
                <a:latin typeface="Segoe UI"/>
                <a:ea typeface="Segoe UI" pitchFamily="34" charset="0"/>
                <a:cs typeface="Segoe UI" pitchFamily="34" charset="0"/>
              </a:rPr>
            </a:br>
            <a:endParaRPr lang="da-DK" sz="1632" kern="0" dirty="0">
              <a:solidFill>
                <a:prstClr val="white"/>
              </a:solidFill>
              <a:latin typeface="Segoe UI"/>
              <a:ea typeface="Segoe UI" pitchFamily="34" charset="0"/>
              <a:cs typeface="Segoe UI" pitchFamily="34" charset="0"/>
            </a:endParaRPr>
          </a:p>
        </p:txBody>
      </p:sp>
      <p:sp>
        <p:nvSpPr>
          <p:cNvPr id="2" name="Title 1"/>
          <p:cNvSpPr>
            <a:spLocks noGrp="1"/>
          </p:cNvSpPr>
          <p:nvPr>
            <p:ph type="title"/>
          </p:nvPr>
        </p:nvSpPr>
        <p:spPr>
          <a:xfrm>
            <a:off x="4121" y="-13965"/>
            <a:ext cx="12431473" cy="573567"/>
          </a:xfrm>
        </p:spPr>
        <p:txBody>
          <a:bodyPr/>
          <a:lstStyle/>
          <a:p>
            <a:r>
              <a:rPr lang="en-US" dirty="0">
                <a:solidFill>
                  <a:schemeClr val="bg1"/>
                </a:solidFill>
              </a:rPr>
              <a:t>The World’s first 100% cloud municipality </a:t>
            </a:r>
          </a:p>
        </p:txBody>
      </p:sp>
      <p:sp>
        <p:nvSpPr>
          <p:cNvPr id="9" name="Text Placeholder 8"/>
          <p:cNvSpPr>
            <a:spLocks noGrp="1"/>
          </p:cNvSpPr>
          <p:nvPr>
            <p:ph type="body" sz="quarter" idx="13"/>
          </p:nvPr>
        </p:nvSpPr>
        <p:spPr>
          <a:xfrm>
            <a:off x="4121" y="487915"/>
            <a:ext cx="10694048" cy="955171"/>
          </a:xfrm>
        </p:spPr>
        <p:txBody>
          <a:bodyPr/>
          <a:lstStyle/>
          <a:p>
            <a:r>
              <a:rPr lang="en-US" sz="2652" dirty="0">
                <a:solidFill>
                  <a:schemeClr val="bg1"/>
                </a:solidFill>
              </a:rPr>
              <a:t>The Dutch City of Hollands Kroon embraces a radical digital transformation to reinvent its workplace and service delivery to citizens</a:t>
            </a:r>
          </a:p>
        </p:txBody>
      </p:sp>
      <p:sp>
        <p:nvSpPr>
          <p:cNvPr id="21" name="Rectangle 20"/>
          <p:cNvSpPr/>
          <p:nvPr/>
        </p:nvSpPr>
        <p:spPr>
          <a:xfrm>
            <a:off x="5740" y="5313441"/>
            <a:ext cx="12433091" cy="1709772"/>
          </a:xfrm>
          <a:prstGeom prst="rect">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algn="r" defTabSz="932597"/>
            <a:endParaRPr lang="en-US" sz="1224" kern="0" dirty="0">
              <a:solidFill>
                <a:sysClr val="windowText" lastClr="000000"/>
              </a:solidFill>
              <a:latin typeface="Segoe UI"/>
            </a:endParaRPr>
          </a:p>
        </p:txBody>
      </p:sp>
      <p:sp>
        <p:nvSpPr>
          <p:cNvPr id="22" name="TextBox 21"/>
          <p:cNvSpPr txBox="1"/>
          <p:nvPr/>
        </p:nvSpPr>
        <p:spPr>
          <a:xfrm>
            <a:off x="4805738" y="5440444"/>
            <a:ext cx="7305393" cy="1582769"/>
          </a:xfrm>
          <a:prstGeom prst="rect">
            <a:avLst/>
          </a:prstGeom>
        </p:spPr>
        <p:txBody>
          <a:bodyPr vert="horz" wrap="square" lIns="93260" tIns="93260" rIns="93260" bIns="93260" rtlCol="0" anchor="t">
            <a:noAutofit/>
          </a:bodyPr>
          <a:lstStyle/>
          <a:p>
            <a:pPr algn="just" defTabSz="932597"/>
            <a:r>
              <a:rPr lang="en-US" sz="1632" kern="0" dirty="0">
                <a:solidFill>
                  <a:sysClr val="windowText" lastClr="000000"/>
                </a:solidFill>
                <a:latin typeface="Segoe UI"/>
              </a:rPr>
              <a:t>“With Microsoft solutions, we can extract actionable information out of our data that just was not possible before. We’ve come a long way already, but there are still many great adventures ahead to make our city even smarter and make our citizen services even better.”</a:t>
            </a:r>
            <a:endParaRPr lang="et-EE" sz="1632" kern="0" dirty="0">
              <a:solidFill>
                <a:sysClr val="windowText" lastClr="000000"/>
              </a:solidFill>
              <a:latin typeface="Segoe UI"/>
            </a:endParaRPr>
          </a:p>
          <a:p>
            <a:pPr defTabSz="932597"/>
            <a:endParaRPr lang="en-US" sz="816" kern="0" dirty="0">
              <a:solidFill>
                <a:sysClr val="windowText" lastClr="000000"/>
              </a:solidFill>
              <a:latin typeface="Segoe UI"/>
            </a:endParaRPr>
          </a:p>
          <a:p>
            <a:pPr algn="r" defTabSz="932441"/>
            <a:r>
              <a:rPr lang="en-GB" sz="1428" kern="0" dirty="0">
                <a:solidFill>
                  <a:srgbClr val="002050"/>
                </a:solidFill>
                <a:latin typeface="Segoe UI"/>
                <a:ea typeface="Segoe UI" pitchFamily="34" charset="0"/>
                <a:cs typeface="Segoe UI" pitchFamily="34" charset="0"/>
              </a:rPr>
              <a:t>—</a:t>
            </a:r>
            <a:r>
              <a:rPr lang="en-US" sz="1428" kern="0" dirty="0">
                <a:solidFill>
                  <a:sysClr val="windowText" lastClr="000000"/>
                </a:solidFill>
                <a:latin typeface="Segoe UI"/>
              </a:rPr>
              <a:t>Arthur Cremers, Director for the Municipality of Hollands Kroon</a:t>
            </a:r>
            <a:endParaRPr lang="en-GB" sz="1428" kern="0" dirty="0">
              <a:solidFill>
                <a:srgbClr val="002050"/>
              </a:solidFill>
              <a:latin typeface="Segoe UI"/>
              <a:ea typeface="Segoe UI" pitchFamily="34" charset="0"/>
              <a:cs typeface="Segoe UI" pitchFamily="34" charset="0"/>
            </a:endParaRPr>
          </a:p>
          <a:p>
            <a:pPr algn="r" defTabSz="932441"/>
            <a:endParaRPr lang="en-US" sz="1428" kern="0" dirty="0">
              <a:solidFill>
                <a:srgbClr val="002050"/>
              </a:solidFill>
              <a:latin typeface="Segoe UI"/>
              <a:ea typeface="Segoe UI" pitchFamily="34" charset="0"/>
              <a:cs typeface="Segoe UI" pitchFamily="34" charset="0"/>
            </a:endParaRPr>
          </a:p>
        </p:txBody>
      </p:sp>
      <p:sp>
        <p:nvSpPr>
          <p:cNvPr id="24" name="Pentagon 23"/>
          <p:cNvSpPr/>
          <p:nvPr/>
        </p:nvSpPr>
        <p:spPr>
          <a:xfrm>
            <a:off x="4077700" y="1991953"/>
            <a:ext cx="2518029" cy="2715244"/>
          </a:xfrm>
          <a:prstGeom prst="homePlate">
            <a:avLst>
              <a:gd name="adj" fmla="val 8333"/>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9891" tIns="139891" rIns="139891" bIns="139891" rtlCol="0" anchor="t"/>
          <a:lstStyle/>
          <a:p>
            <a:pPr defTabSz="932597" fontAlgn="base">
              <a:spcBef>
                <a:spcPct val="0"/>
              </a:spcBef>
              <a:spcAft>
                <a:spcPts val="306"/>
              </a:spcAft>
              <a:buClr>
                <a:prstClr val="white"/>
              </a:buClr>
              <a:buSzPct val="100000"/>
            </a:pPr>
            <a:r>
              <a:rPr lang="en-US" sz="2856" kern="0" dirty="0">
                <a:solidFill>
                  <a:prstClr val="white"/>
                </a:solidFill>
                <a:latin typeface="Segoe UI Light"/>
                <a:ea typeface="Segoe UI" pitchFamily="34" charset="0"/>
                <a:cs typeface="Segoe UI" pitchFamily="34" charset="0"/>
              </a:rPr>
              <a:t>Objectives</a:t>
            </a:r>
          </a:p>
          <a:p>
            <a:pPr marL="177193" indent="-177193" defTabSz="932597" fontAlgn="base">
              <a:spcBef>
                <a:spcPct val="0"/>
              </a:spcBef>
              <a:spcAft>
                <a:spcPts val="306"/>
              </a:spcAft>
              <a:buClr>
                <a:prstClr val="white"/>
              </a:buClr>
              <a:buSzPct val="100000"/>
              <a:buFont typeface="Arial" panose="020B0604020202020204" pitchFamily="34" charset="0"/>
              <a:buChar char="•"/>
            </a:pPr>
            <a:r>
              <a:rPr lang="en-US" sz="1428" kern="0" dirty="0">
                <a:solidFill>
                  <a:prstClr val="white"/>
                </a:solidFill>
                <a:latin typeface="Segoe UI"/>
                <a:ea typeface="Segoe UI" pitchFamily="34" charset="0"/>
                <a:cs typeface="Segoe UI" pitchFamily="34" charset="0"/>
              </a:rPr>
              <a:t>By harnessing the cloud, Hollands Kroon </a:t>
            </a:r>
            <a:r>
              <a:rPr lang="en-US" sz="1428" kern="0" dirty="0">
                <a:solidFill>
                  <a:sysClr val="windowText" lastClr="000000"/>
                </a:solidFill>
                <a:latin typeface="Segoe UI"/>
              </a:rPr>
              <a:t>wanted to empower employees to do their best work wherever they want, while gaining new insights into the city’s digital data</a:t>
            </a:r>
          </a:p>
        </p:txBody>
      </p:sp>
      <p:sp>
        <p:nvSpPr>
          <p:cNvPr id="25" name="Chevron 24"/>
          <p:cNvSpPr/>
          <p:nvPr/>
        </p:nvSpPr>
        <p:spPr>
          <a:xfrm>
            <a:off x="6444404" y="1991956"/>
            <a:ext cx="3005259" cy="2715243"/>
          </a:xfrm>
          <a:prstGeom prst="chevron">
            <a:avLst>
              <a:gd name="adj" fmla="val 8450"/>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9891" tIns="139891" rIns="46630" bIns="139891" rtlCol="0" anchor="t"/>
          <a:lstStyle/>
          <a:p>
            <a:pPr defTabSz="932597" fontAlgn="base">
              <a:spcBef>
                <a:spcPct val="0"/>
              </a:spcBef>
              <a:spcAft>
                <a:spcPts val="306"/>
              </a:spcAft>
              <a:buClr>
                <a:prstClr val="white"/>
              </a:buClr>
              <a:buSzPct val="100000"/>
            </a:pPr>
            <a:r>
              <a:rPr lang="en-US" sz="2856" kern="0" dirty="0">
                <a:solidFill>
                  <a:prstClr val="white"/>
                </a:solidFill>
                <a:latin typeface="Segoe UI Light"/>
                <a:ea typeface="Segoe UI" pitchFamily="34" charset="0"/>
                <a:cs typeface="Segoe UI" pitchFamily="34" charset="0"/>
              </a:rPr>
              <a:t>Tactics</a:t>
            </a:r>
            <a:endParaRPr lang="en-US" sz="1632" kern="0" dirty="0">
              <a:solidFill>
                <a:prstClr val="white"/>
              </a:solidFill>
              <a:latin typeface="Segoe UI"/>
              <a:ea typeface="Segoe UI" pitchFamily="34" charset="0"/>
              <a:cs typeface="Segoe UI" pitchFamily="34" charset="0"/>
            </a:endParaRPr>
          </a:p>
          <a:p>
            <a:pPr marL="177193" indent="-177193" defTabSz="932597" fontAlgn="base">
              <a:spcBef>
                <a:spcPct val="0"/>
              </a:spcBef>
              <a:spcAft>
                <a:spcPts val="306"/>
              </a:spcAft>
              <a:buClr>
                <a:prstClr val="white"/>
              </a:buClr>
              <a:buSzPct val="100000"/>
              <a:buFont typeface="Arial" panose="020B0604020202020204" pitchFamily="34" charset="0"/>
              <a:buChar char="•"/>
            </a:pPr>
            <a:r>
              <a:rPr lang="en-US" sz="1428" kern="0" dirty="0">
                <a:solidFill>
                  <a:prstClr val="white"/>
                </a:solidFill>
                <a:latin typeface="Segoe UI"/>
                <a:ea typeface="Segoe UI" pitchFamily="34" charset="0"/>
                <a:cs typeface="Segoe UI" pitchFamily="34" charset="0"/>
              </a:rPr>
              <a:t>In order to reimagine their workplace, Hollands Kroon built their digital infrastructure in the Microsoft Cloud,  including Azure, Office 365, Dynamics Online, Power BI, Enterprise Mobility</a:t>
            </a:r>
            <a:r>
              <a:rPr lang="et-EE" sz="1428" kern="0" dirty="0">
                <a:solidFill>
                  <a:prstClr val="white"/>
                </a:solidFill>
                <a:latin typeface="Segoe UI"/>
                <a:ea typeface="Segoe UI" pitchFamily="34" charset="0"/>
                <a:cs typeface="Segoe UI" pitchFamily="34" charset="0"/>
              </a:rPr>
              <a:t> </a:t>
            </a:r>
            <a:r>
              <a:rPr lang="en-US" sz="1428" kern="0" dirty="0">
                <a:solidFill>
                  <a:prstClr val="white"/>
                </a:solidFill>
                <a:latin typeface="Segoe UI"/>
                <a:ea typeface="Segoe UI" pitchFamily="34" charset="0"/>
                <a:cs typeface="Segoe UI" pitchFamily="34" charset="0"/>
              </a:rPr>
              <a:t>Suite</a:t>
            </a:r>
          </a:p>
        </p:txBody>
      </p:sp>
      <p:sp>
        <p:nvSpPr>
          <p:cNvPr id="26" name="Chevron 25"/>
          <p:cNvSpPr/>
          <p:nvPr/>
        </p:nvSpPr>
        <p:spPr>
          <a:xfrm>
            <a:off x="9302781" y="2020642"/>
            <a:ext cx="3131194" cy="2686557"/>
          </a:xfrm>
          <a:custGeom>
            <a:avLst/>
            <a:gdLst>
              <a:gd name="connsiteX0" fmla="*/ 0 w 3733800"/>
              <a:gd name="connsiteY0" fmla="*/ 0 h 2468880"/>
              <a:gd name="connsiteX1" fmla="*/ 3515353 w 3733800"/>
              <a:gd name="connsiteY1" fmla="*/ 0 h 2468880"/>
              <a:gd name="connsiteX2" fmla="*/ 3733800 w 3733800"/>
              <a:gd name="connsiteY2" fmla="*/ 1234440 h 2468880"/>
              <a:gd name="connsiteX3" fmla="*/ 3515353 w 3733800"/>
              <a:gd name="connsiteY3" fmla="*/ 2468880 h 2468880"/>
              <a:gd name="connsiteX4" fmla="*/ 0 w 3733800"/>
              <a:gd name="connsiteY4" fmla="*/ 2468880 h 2468880"/>
              <a:gd name="connsiteX5" fmla="*/ 218447 w 3733800"/>
              <a:gd name="connsiteY5" fmla="*/ 1234440 h 2468880"/>
              <a:gd name="connsiteX6" fmla="*/ 0 w 3733800"/>
              <a:gd name="connsiteY6" fmla="*/ 0 h 2468880"/>
              <a:gd name="connsiteX0" fmla="*/ 0 w 3515353"/>
              <a:gd name="connsiteY0" fmla="*/ 0 h 2468880"/>
              <a:gd name="connsiteX1" fmla="*/ 3515353 w 3515353"/>
              <a:gd name="connsiteY1" fmla="*/ 0 h 2468880"/>
              <a:gd name="connsiteX2" fmla="*/ 3515353 w 3515353"/>
              <a:gd name="connsiteY2" fmla="*/ 2468880 h 2468880"/>
              <a:gd name="connsiteX3" fmla="*/ 0 w 3515353"/>
              <a:gd name="connsiteY3" fmla="*/ 2468880 h 2468880"/>
              <a:gd name="connsiteX4" fmla="*/ 218447 w 3515353"/>
              <a:gd name="connsiteY4" fmla="*/ 1234440 h 2468880"/>
              <a:gd name="connsiteX5" fmla="*/ 0 w 3515353"/>
              <a:gd name="connsiteY5" fmla="*/ 0 h 2468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5353" h="2468880">
                <a:moveTo>
                  <a:pt x="0" y="0"/>
                </a:moveTo>
                <a:lnTo>
                  <a:pt x="3515353" y="0"/>
                </a:lnTo>
                <a:lnTo>
                  <a:pt x="3515353" y="2468880"/>
                </a:lnTo>
                <a:lnTo>
                  <a:pt x="0" y="2468880"/>
                </a:lnTo>
                <a:lnTo>
                  <a:pt x="218447" y="1234440"/>
                </a:lnTo>
                <a:lnTo>
                  <a:pt x="0" y="0"/>
                </a:lnTo>
                <a:close/>
              </a:path>
            </a:pathLst>
          </a:cu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3041" tIns="139891" rIns="139891" bIns="139891" rtlCol="0" anchor="t"/>
          <a:lstStyle/>
          <a:p>
            <a:pPr defTabSz="932597" fontAlgn="base">
              <a:spcBef>
                <a:spcPct val="0"/>
              </a:spcBef>
              <a:spcAft>
                <a:spcPts val="306"/>
              </a:spcAft>
              <a:buClr>
                <a:prstClr val="white"/>
              </a:buClr>
              <a:buSzPct val="100000"/>
            </a:pPr>
            <a:r>
              <a:rPr lang="en-US" sz="2856" kern="0" dirty="0">
                <a:solidFill>
                  <a:prstClr val="white"/>
                </a:solidFill>
                <a:latin typeface="Segoe UI Light"/>
                <a:ea typeface="Segoe UI" pitchFamily="34" charset="0"/>
                <a:cs typeface="Segoe UI" pitchFamily="34" charset="0"/>
              </a:rPr>
              <a:t>Results</a:t>
            </a:r>
          </a:p>
          <a:p>
            <a:pPr marL="291436" indent="-291436" defTabSz="932597">
              <a:buFont typeface="Arial" charset="0"/>
              <a:buChar char="•"/>
            </a:pPr>
            <a:r>
              <a:rPr lang="en-US" sz="1428" kern="0" dirty="0">
                <a:solidFill>
                  <a:sysClr val="windowText" lastClr="000000"/>
                </a:solidFill>
                <a:latin typeface="Segoe UI"/>
              </a:rPr>
              <a:t>Employee morale is up, absences and costs are down</a:t>
            </a:r>
          </a:p>
          <a:p>
            <a:pPr marL="291436" indent="-291436" defTabSz="932597">
              <a:buFont typeface="Arial" charset="0"/>
              <a:buChar char="•"/>
            </a:pPr>
            <a:r>
              <a:rPr lang="en-US" sz="1428" kern="0" dirty="0">
                <a:solidFill>
                  <a:sysClr val="windowText" lastClr="000000"/>
                </a:solidFill>
                <a:latin typeface="Segoe UI"/>
              </a:rPr>
              <a:t>The city is leveraging digitized information to improve decision making</a:t>
            </a:r>
          </a:p>
          <a:p>
            <a:pPr marL="291436" indent="-291436" defTabSz="932597">
              <a:buFont typeface="Arial" charset="0"/>
              <a:buChar char="•"/>
            </a:pPr>
            <a:r>
              <a:rPr lang="en-US" sz="1428" kern="0" dirty="0">
                <a:solidFill>
                  <a:sysClr val="windowText" lastClr="000000"/>
                </a:solidFill>
                <a:latin typeface="Segoe UI"/>
              </a:rPr>
              <a:t>A more mobile work force delivers better services to its citizens</a:t>
            </a:r>
          </a:p>
        </p:txBody>
      </p:sp>
      <p:sp>
        <p:nvSpPr>
          <p:cNvPr id="34" name="Rectangle 33"/>
          <p:cNvSpPr/>
          <p:nvPr/>
        </p:nvSpPr>
        <p:spPr bwMode="auto">
          <a:xfrm>
            <a:off x="1390840" y="5621148"/>
            <a:ext cx="751639" cy="75164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3" tIns="62157" rIns="24863" bIns="24863" numCol="1" spcCol="0" rtlCol="0" fromWordArt="0" anchor="b" anchorCtr="0" forceAA="0" compatLnSpc="1">
            <a:prstTxWarp prst="textNoShape">
              <a:avLst/>
            </a:prstTxWarp>
            <a:noAutofit/>
          </a:bodyPr>
          <a:lstStyle/>
          <a:p>
            <a:pPr defTabSz="1242452" fontAlgn="base">
              <a:spcBef>
                <a:spcPct val="0"/>
              </a:spcBef>
              <a:spcAft>
                <a:spcPct val="0"/>
              </a:spcAft>
            </a:pPr>
            <a:endParaRPr lang="en-US" sz="816" kern="0" dirty="0">
              <a:solidFill>
                <a:prstClr val="white"/>
              </a:solidFill>
              <a:latin typeface="Segoe UI"/>
              <a:ea typeface="Segoe UI" pitchFamily="34" charset="0"/>
              <a:cs typeface="Segoe UI" pitchFamily="34" charset="0"/>
            </a:endParaRPr>
          </a:p>
        </p:txBody>
      </p:sp>
      <p:pic>
        <p:nvPicPr>
          <p:cNvPr id="35" name="Picture 3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0840" y="5611943"/>
            <a:ext cx="751639" cy="766604"/>
          </a:xfrm>
          <a:prstGeom prst="rect">
            <a:avLst/>
          </a:prstGeom>
        </p:spPr>
      </p:pic>
      <p:sp>
        <p:nvSpPr>
          <p:cNvPr id="37" name="Rectangle 36"/>
          <p:cNvSpPr/>
          <p:nvPr/>
        </p:nvSpPr>
        <p:spPr bwMode="auto">
          <a:xfrm>
            <a:off x="2211341" y="5621148"/>
            <a:ext cx="751639" cy="751641"/>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3" tIns="62157" rIns="24863" bIns="24863" numCol="1" spcCol="0" rtlCol="0" fromWordArt="0" anchor="b" anchorCtr="0" forceAA="0" compatLnSpc="1">
            <a:prstTxWarp prst="textNoShape">
              <a:avLst/>
            </a:prstTxWarp>
            <a:noAutofit/>
          </a:bodyPr>
          <a:lstStyle/>
          <a:p>
            <a:pPr defTabSz="1242452" fontAlgn="base">
              <a:spcBef>
                <a:spcPct val="0"/>
              </a:spcBef>
              <a:spcAft>
                <a:spcPct val="0"/>
              </a:spcAft>
            </a:pPr>
            <a:endParaRPr lang="en-US" sz="816" kern="0" dirty="0">
              <a:solidFill>
                <a:prstClr val="white"/>
              </a:solidFill>
              <a:latin typeface="Segoe UI"/>
              <a:ea typeface="Segoe UI" pitchFamily="34" charset="0"/>
              <a:cs typeface="Segoe UI" pitchFamily="34" charset="0"/>
            </a:endParaRPr>
          </a:p>
        </p:txBody>
      </p:sp>
      <p:sp>
        <p:nvSpPr>
          <p:cNvPr id="40" name="Rectangle 39"/>
          <p:cNvSpPr/>
          <p:nvPr/>
        </p:nvSpPr>
        <p:spPr bwMode="auto">
          <a:xfrm>
            <a:off x="3031842" y="5621148"/>
            <a:ext cx="751639" cy="751641"/>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3" tIns="62157" rIns="24863" bIns="24863" numCol="1" spcCol="0" rtlCol="0" fromWordArt="0" anchor="b" anchorCtr="0" forceAA="0" compatLnSpc="1">
            <a:prstTxWarp prst="textNoShape">
              <a:avLst/>
            </a:prstTxWarp>
            <a:noAutofit/>
          </a:bodyPr>
          <a:lstStyle/>
          <a:p>
            <a:pPr defTabSz="1242452" fontAlgn="base">
              <a:spcBef>
                <a:spcPct val="0"/>
              </a:spcBef>
              <a:spcAft>
                <a:spcPct val="0"/>
              </a:spcAft>
            </a:pPr>
            <a:endParaRPr lang="en-US" sz="816" kern="0" dirty="0">
              <a:solidFill>
                <a:prstClr val="white"/>
              </a:solidFill>
              <a:latin typeface="Segoe UI"/>
              <a:ea typeface="Segoe UI" pitchFamily="34" charset="0"/>
              <a:cs typeface="Segoe UI" pitchFamily="34" charset="0"/>
            </a:endParaRPr>
          </a:p>
        </p:txBody>
      </p:sp>
      <p:pic>
        <p:nvPicPr>
          <p:cNvPr id="41" name="Picture 4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73958" y="5797051"/>
            <a:ext cx="467406" cy="339286"/>
          </a:xfrm>
          <a:prstGeom prst="rect">
            <a:avLst/>
          </a:prstGeom>
        </p:spPr>
      </p:pic>
      <p:sp>
        <p:nvSpPr>
          <p:cNvPr id="43" name="Rectangle 42"/>
          <p:cNvSpPr/>
          <p:nvPr/>
        </p:nvSpPr>
        <p:spPr bwMode="auto">
          <a:xfrm>
            <a:off x="570339" y="5621148"/>
            <a:ext cx="751639" cy="75164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3" tIns="62157" rIns="24863" bIns="24863" numCol="1" spcCol="0" rtlCol="0" fromWordArt="0" anchor="b" anchorCtr="0" forceAA="0" compatLnSpc="1">
            <a:prstTxWarp prst="textNoShape">
              <a:avLst/>
            </a:prstTxWarp>
            <a:noAutofit/>
          </a:bodyPr>
          <a:lstStyle/>
          <a:p>
            <a:pPr defTabSz="1242452" fontAlgn="base">
              <a:spcBef>
                <a:spcPct val="0"/>
              </a:spcBef>
              <a:spcAft>
                <a:spcPct val="0"/>
              </a:spcAft>
            </a:pPr>
            <a:endParaRPr lang="en-US" sz="816" kern="0" dirty="0">
              <a:solidFill>
                <a:prstClr val="white"/>
              </a:solidFill>
              <a:latin typeface="Segoe UI"/>
              <a:ea typeface="Segoe UI" pitchFamily="34" charset="0"/>
              <a:cs typeface="Segoe UI" pitchFamily="34" charset="0"/>
            </a:endParaRPr>
          </a:p>
        </p:txBody>
      </p:sp>
      <p:pic>
        <p:nvPicPr>
          <p:cNvPr id="44" name="Picture 4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0339" y="5613371"/>
            <a:ext cx="751639" cy="751639"/>
          </a:xfrm>
          <a:prstGeom prst="rect">
            <a:avLst/>
          </a:prstGeom>
        </p:spPr>
      </p:pic>
      <p:pic>
        <p:nvPicPr>
          <p:cNvPr id="23" name="Picture 13"/>
          <p:cNvPicPr>
            <a:picLocks noChangeAspect="1"/>
          </p:cNvPicPr>
          <p:nvPr/>
        </p:nvPicPr>
        <p:blipFill>
          <a:blip r:embed="rId7" cstate="email">
            <a:extLst>
              <a:ext uri="{28A0092B-C50C-407E-A947-70E740481C1C}">
                <a14:useLocalDpi xmlns:a14="http://schemas.microsoft.com/office/drawing/2010/main" val="0"/>
              </a:ext>
            </a:extLst>
          </a:blip>
          <a:stretch>
            <a:fillRect/>
          </a:stretch>
        </p:blipFill>
        <p:spPr>
          <a:xfrm>
            <a:off x="10601652" y="12917"/>
            <a:ext cx="1808498" cy="665244"/>
          </a:xfrm>
          <a:prstGeom prst="rect">
            <a:avLst/>
          </a:prstGeom>
        </p:spPr>
      </p:pic>
      <p:pic>
        <p:nvPicPr>
          <p:cNvPr id="4" name="Picture 3"/>
          <p:cNvPicPr>
            <a:picLocks noChangeAspect="1"/>
          </p:cNvPicPr>
          <p:nvPr/>
        </p:nvPicPr>
        <p:blipFill>
          <a:blip r:embed="rId8"/>
          <a:stretch>
            <a:fillRect/>
          </a:stretch>
        </p:blipFill>
        <p:spPr>
          <a:xfrm>
            <a:off x="2277231" y="5826344"/>
            <a:ext cx="584482" cy="341984"/>
          </a:xfrm>
          <a:prstGeom prst="rect">
            <a:avLst/>
          </a:prstGeom>
        </p:spPr>
      </p:pic>
      <p:pic>
        <p:nvPicPr>
          <p:cNvPr id="5" name="Picture 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38403" y="5624765"/>
            <a:ext cx="748026" cy="748026"/>
          </a:xfrm>
          <a:prstGeom prst="rect">
            <a:avLst/>
          </a:prstGeom>
        </p:spPr>
      </p:pic>
      <p:pic>
        <p:nvPicPr>
          <p:cNvPr id="3" name="Picture 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75438" y="5624765"/>
            <a:ext cx="748026" cy="748026"/>
          </a:xfrm>
          <a:prstGeom prst="rect">
            <a:avLst/>
          </a:prstGeom>
        </p:spPr>
      </p:pic>
      <p:pic>
        <p:nvPicPr>
          <p:cNvPr id="6" name="Picture 5"/>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11342" y="5615177"/>
            <a:ext cx="748026" cy="757612"/>
          </a:xfrm>
          <a:prstGeom prst="rect">
            <a:avLst/>
          </a:prstGeom>
        </p:spPr>
      </p:pic>
      <p:pic>
        <p:nvPicPr>
          <p:cNvPr id="7" name="Picture 6"/>
          <p:cNvPicPr>
            <a:picLocks noChangeAspect="1"/>
          </p:cNvPicPr>
          <p:nvPr/>
        </p:nvPicPr>
        <p:blipFill>
          <a:blip r:embed="rId12"/>
          <a:stretch>
            <a:fillRect/>
          </a:stretch>
        </p:blipFill>
        <p:spPr>
          <a:xfrm>
            <a:off x="328809" y="2836289"/>
            <a:ext cx="2042014" cy="881298"/>
          </a:xfrm>
          <a:prstGeom prst="rect">
            <a:avLst/>
          </a:prstGeom>
        </p:spPr>
      </p:pic>
      <p:pic>
        <p:nvPicPr>
          <p:cNvPr id="1026" name="Picture 2"/>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494930" y="2993253"/>
            <a:ext cx="1709773" cy="567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3839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7215593"/>
          </a:xfrm>
        </p:spPr>
        <p:txBody>
          <a:bodyPr/>
          <a:lstStyle/>
          <a:p>
            <a:pPr marL="342900" indent="-342900"/>
            <a:r>
              <a:rPr lang="en-US" sz="2000" dirty="0">
                <a:solidFill>
                  <a:srgbClr val="0070C0"/>
                </a:solidFill>
              </a:rPr>
              <a:t>Capacity Planning</a:t>
            </a:r>
          </a:p>
          <a:p>
            <a:pPr lvl="1"/>
            <a:r>
              <a:rPr lang="en-US" sz="2000" dirty="0"/>
              <a:t>Network bandwidth</a:t>
            </a:r>
          </a:p>
          <a:p>
            <a:pPr lvl="1"/>
            <a:r>
              <a:rPr lang="en-US" sz="2000" dirty="0"/>
              <a:t>Process/Config Servers</a:t>
            </a:r>
          </a:p>
          <a:p>
            <a:pPr lvl="1"/>
            <a:r>
              <a:rPr lang="en-US" sz="2000" dirty="0"/>
              <a:t>Churn</a:t>
            </a:r>
          </a:p>
          <a:p>
            <a:pPr lvl="1"/>
            <a:r>
              <a:rPr lang="en-US" sz="2000" dirty="0"/>
              <a:t>Azure Storage </a:t>
            </a:r>
          </a:p>
          <a:p>
            <a:pPr lvl="1"/>
            <a:r>
              <a:rPr lang="en-US" sz="2000" dirty="0"/>
              <a:t>On </a:t>
            </a:r>
            <a:r>
              <a:rPr lang="en-US" sz="2000" dirty="0" err="1"/>
              <a:t>Prem</a:t>
            </a:r>
            <a:r>
              <a:rPr lang="en-US" sz="2000" dirty="0"/>
              <a:t> Storage</a:t>
            </a:r>
          </a:p>
          <a:p>
            <a:pPr lvl="2"/>
            <a:r>
              <a:rPr lang="en-US" sz="2000" dirty="0"/>
              <a:t>Replication &amp; Failover VM IOPs</a:t>
            </a:r>
          </a:p>
          <a:p>
            <a:pPr lvl="1"/>
            <a:r>
              <a:rPr lang="en-US" sz="2000" dirty="0"/>
              <a:t>Compute Capacity – </a:t>
            </a:r>
            <a:r>
              <a:rPr lang="en-US" sz="2000" dirty="0">
                <a:hlinkClick r:id="rId3"/>
              </a:rPr>
              <a:t>More details</a:t>
            </a:r>
            <a:endParaRPr lang="en-US" sz="2000" dirty="0"/>
          </a:p>
          <a:p>
            <a:pPr marL="342900" indent="-342900"/>
            <a:r>
              <a:rPr lang="en-US" sz="2000" dirty="0">
                <a:solidFill>
                  <a:srgbClr val="0070C0"/>
                </a:solidFill>
              </a:rPr>
              <a:t>Azure IAAS Limitations</a:t>
            </a:r>
          </a:p>
          <a:p>
            <a:pPr lvl="1"/>
            <a:r>
              <a:rPr lang="en-US" sz="2000" dirty="0"/>
              <a:t>Disk &lt; 1023 GB </a:t>
            </a:r>
          </a:p>
          <a:p>
            <a:pPr lvl="2"/>
            <a:r>
              <a:rPr lang="en-US" sz="2000" dirty="0"/>
              <a:t>VMs with 64 disks (64 TB) and leverage SQL Always-ON for DB workloads</a:t>
            </a:r>
          </a:p>
          <a:p>
            <a:pPr lvl="1"/>
            <a:r>
              <a:rPr lang="en-US" sz="2000" dirty="0"/>
              <a:t>UEFI </a:t>
            </a:r>
          </a:p>
          <a:p>
            <a:pPr lvl="2"/>
            <a:r>
              <a:rPr lang="en-US" sz="2000" dirty="0"/>
              <a:t>For Hyper-V VMs ASR does Gen-2 to Gen-1 conversion at failover</a:t>
            </a:r>
          </a:p>
          <a:p>
            <a:pPr lvl="1"/>
            <a:r>
              <a:rPr lang="en-US" sz="2000" dirty="0"/>
              <a:t>Premium Storage with Hyper-V? </a:t>
            </a:r>
            <a:r>
              <a:rPr lang="en-US" sz="2000" dirty="0">
                <a:sym typeface="Wingdings" panose="05000000000000000000" pitchFamily="2" charset="2"/>
              </a:rPr>
              <a:t> available soon</a:t>
            </a:r>
          </a:p>
          <a:p>
            <a:pPr marL="555132" lvl="1" indent="0">
              <a:buNone/>
            </a:pPr>
            <a:endParaRPr lang="en-US" dirty="0"/>
          </a:p>
          <a:p>
            <a:endParaRPr lang="en-US" dirty="0"/>
          </a:p>
          <a:p>
            <a:pPr lvl="1"/>
            <a:endParaRPr lang="en-US" dirty="0"/>
          </a:p>
        </p:txBody>
      </p:sp>
      <p:sp>
        <p:nvSpPr>
          <p:cNvPr id="17" name="Title 16"/>
          <p:cNvSpPr>
            <a:spLocks noGrp="1"/>
          </p:cNvSpPr>
          <p:nvPr>
            <p:ph type="title"/>
          </p:nvPr>
        </p:nvSpPr>
        <p:spPr>
          <a:xfrm>
            <a:off x="43643" y="-51873"/>
            <a:ext cx="11889564" cy="917575"/>
          </a:xfrm>
        </p:spPr>
        <p:txBody>
          <a:bodyPr>
            <a:normAutofit/>
          </a:bodyPr>
          <a:lstStyle/>
          <a:p>
            <a:pPr algn="l"/>
            <a:r>
              <a:rPr lang="en-US" sz="3600" dirty="0">
                <a:latin typeface="Segoe UI Light" panose="020B0502040204020203" pitchFamily="34" charset="0"/>
                <a:cs typeface="Segoe UI Light" panose="020B0502040204020203" pitchFamily="34" charset="0"/>
              </a:rPr>
              <a:t>Deployment Learnings</a:t>
            </a:r>
          </a:p>
        </p:txBody>
      </p:sp>
      <p:sp>
        <p:nvSpPr>
          <p:cNvPr id="5" name="TextBox 4"/>
          <p:cNvSpPr txBox="1"/>
          <p:nvPr/>
        </p:nvSpPr>
        <p:spPr>
          <a:xfrm>
            <a:off x="6675437" y="346779"/>
            <a:ext cx="3429000" cy="4616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de-DE" sz="1200" b="0" i="0" u="none" strike="noStrike" kern="0" cap="none" spc="0" normalizeH="0" baseline="0" noProof="0" dirty="0">
                <a:ln>
                  <a:noFill/>
                </a:ln>
                <a:solidFill>
                  <a:sysClr val="windowText" lastClr="000000"/>
                </a:solidFill>
                <a:effectLst/>
                <a:uLnTx/>
                <a:uFillTx/>
                <a:hlinkClick r:id="rId4"/>
              </a:rPr>
              <a:t>https://aka.ms/asr-deployment-planner-doc</a:t>
            </a:r>
            <a:endParaRPr kumimoji="0" lang="de-DE" sz="12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nl-NL" sz="1200" b="0" i="0" u="none" strike="noStrike" kern="0" cap="none" spc="0" normalizeH="0" baseline="0" noProof="0" dirty="0">
              <a:ln>
                <a:noFill/>
              </a:ln>
              <a:solidFill>
                <a:sysClr val="windowText" lastClr="000000"/>
              </a:solidFill>
              <a:effectLst/>
              <a:uLnTx/>
              <a:uFillTx/>
            </a:endParaRPr>
          </a:p>
        </p:txBody>
      </p:sp>
      <p:pic>
        <p:nvPicPr>
          <p:cNvPr id="7" name="Picture 6"/>
          <p:cNvPicPr>
            <a:picLocks noChangeAspect="1"/>
          </p:cNvPicPr>
          <p:nvPr/>
        </p:nvPicPr>
        <p:blipFill>
          <a:blip r:embed="rId5"/>
          <a:stretch>
            <a:fillRect/>
          </a:stretch>
        </p:blipFill>
        <p:spPr>
          <a:xfrm>
            <a:off x="6751637" y="865702"/>
            <a:ext cx="4495800" cy="341680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25580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xEl>
                                              <p:pRg st="10" end="1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11" end="1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xEl>
                                              <p:pRg st="12" end="12"/>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6218397"/>
          </a:xfrm>
        </p:spPr>
        <p:txBody>
          <a:bodyPr/>
          <a:lstStyle/>
          <a:p>
            <a:pPr marL="342900" indent="-342900"/>
            <a:r>
              <a:rPr lang="en-US" sz="2000" dirty="0">
                <a:solidFill>
                  <a:srgbClr val="0070C0"/>
                </a:solidFill>
              </a:rPr>
              <a:t>Replication Traffic</a:t>
            </a:r>
          </a:p>
          <a:p>
            <a:pPr lvl="1"/>
            <a:r>
              <a:rPr lang="en-US" sz="2000" dirty="0"/>
              <a:t>ASR in built compression</a:t>
            </a:r>
          </a:p>
          <a:p>
            <a:pPr lvl="1"/>
            <a:r>
              <a:rPr lang="en-US" sz="2000" dirty="0"/>
              <a:t>ExpressRoute – </a:t>
            </a:r>
            <a:r>
              <a:rPr lang="en-US" sz="2000" dirty="0">
                <a:hlinkClick r:id="rId3"/>
              </a:rPr>
              <a:t>More details</a:t>
            </a:r>
            <a:endParaRPr lang="en-US" sz="2000" dirty="0"/>
          </a:p>
          <a:p>
            <a:pPr lvl="1"/>
            <a:r>
              <a:rPr lang="en-US" sz="2000" dirty="0"/>
              <a:t>Riverbed – </a:t>
            </a:r>
            <a:r>
              <a:rPr lang="en-US" sz="2000" dirty="0">
                <a:hlinkClick r:id="rId4"/>
              </a:rPr>
              <a:t>More details</a:t>
            </a:r>
            <a:endParaRPr lang="en-US" sz="2000" dirty="0"/>
          </a:p>
          <a:p>
            <a:pPr marL="342900" indent="-342900"/>
            <a:r>
              <a:rPr lang="en-US" sz="2000" dirty="0">
                <a:solidFill>
                  <a:srgbClr val="0070C0"/>
                </a:solidFill>
              </a:rPr>
              <a:t>Throttling</a:t>
            </a:r>
          </a:p>
          <a:p>
            <a:pPr lvl="1"/>
            <a:r>
              <a:rPr lang="en-US" sz="2000" dirty="0"/>
              <a:t>First class experience with MARS agent – </a:t>
            </a:r>
            <a:r>
              <a:rPr lang="en-US" sz="2000" dirty="0">
                <a:hlinkClick r:id="rId5"/>
              </a:rPr>
              <a:t>More details</a:t>
            </a:r>
            <a:endParaRPr lang="en-US" sz="2000" dirty="0"/>
          </a:p>
          <a:p>
            <a:pPr marL="342900" lvl="1" indent="-342900">
              <a:buFont typeface="Arial" panose="020B0604020202020204" pitchFamily="34" charset="0"/>
              <a:buChar char="•"/>
            </a:pPr>
            <a:r>
              <a:rPr lang="en-US" sz="2000" dirty="0">
                <a:solidFill>
                  <a:srgbClr val="0070C0"/>
                </a:solidFill>
              </a:rPr>
              <a:t>Support Matrix</a:t>
            </a:r>
          </a:p>
          <a:p>
            <a:pPr lvl="1"/>
            <a:r>
              <a:rPr lang="en-US" sz="2000" dirty="0">
                <a:hlinkClick r:id="rId6"/>
              </a:rPr>
              <a:t>Hyper-V – Hyper-V guest supported same in Azure </a:t>
            </a:r>
            <a:endParaRPr lang="en-US" sz="2000" dirty="0"/>
          </a:p>
          <a:p>
            <a:pPr lvl="1"/>
            <a:r>
              <a:rPr lang="en-US" sz="2000" dirty="0">
                <a:hlinkClick r:id="rId6"/>
              </a:rPr>
              <a:t>vSphere 6.0, 5.5, or 5.1 with latest updates</a:t>
            </a:r>
            <a:endParaRPr lang="en-US" sz="2000" dirty="0"/>
          </a:p>
          <a:p>
            <a:pPr marL="555132" lvl="1" indent="0">
              <a:buNone/>
            </a:pPr>
            <a:endParaRPr lang="en-US" sz="2000" dirty="0"/>
          </a:p>
          <a:p>
            <a:pPr lvl="1"/>
            <a:endParaRPr lang="en-US" sz="2000" dirty="0"/>
          </a:p>
          <a:p>
            <a:pPr lvl="1"/>
            <a:endParaRPr lang="en-US" sz="2000" dirty="0"/>
          </a:p>
          <a:p>
            <a:pPr marL="342900" lvl="1" indent="-342900">
              <a:buFont typeface="Arial" panose="020B0604020202020204" pitchFamily="34" charset="0"/>
              <a:buChar char="•"/>
            </a:pPr>
            <a:endParaRPr lang="en-US" sz="2000" dirty="0">
              <a:solidFill>
                <a:srgbClr val="0070C0"/>
              </a:solidFill>
            </a:endParaRPr>
          </a:p>
          <a:p>
            <a:pPr marL="342900" lvl="1" indent="-342900">
              <a:buFont typeface="Arial" panose="020B0604020202020204" pitchFamily="34" charset="0"/>
              <a:buChar char="•"/>
            </a:pPr>
            <a:endParaRPr lang="en-US" sz="2000" dirty="0">
              <a:solidFill>
                <a:srgbClr val="0070C0"/>
              </a:solidFill>
            </a:endParaRPr>
          </a:p>
          <a:p>
            <a:pPr marL="342900" lvl="1" indent="-342900">
              <a:buFont typeface="Arial" panose="020B0604020202020204" pitchFamily="34" charset="0"/>
              <a:buChar char="•"/>
            </a:pPr>
            <a:endParaRPr lang="en-US" sz="2000" dirty="0">
              <a:solidFill>
                <a:srgbClr val="0070C0"/>
              </a:solidFill>
            </a:endParaRPr>
          </a:p>
          <a:p>
            <a:pPr marL="555132" lvl="1" indent="0">
              <a:buNone/>
            </a:pPr>
            <a:endParaRPr lang="en-US" dirty="0"/>
          </a:p>
        </p:txBody>
      </p:sp>
      <p:sp>
        <p:nvSpPr>
          <p:cNvPr id="17" name="Title 16"/>
          <p:cNvSpPr>
            <a:spLocks noGrp="1"/>
          </p:cNvSpPr>
          <p:nvPr>
            <p:ph type="title"/>
          </p:nvPr>
        </p:nvSpPr>
        <p:spPr/>
        <p:txBody>
          <a:bodyPr>
            <a:normAutofit/>
          </a:bodyPr>
          <a:lstStyle/>
          <a:p>
            <a:pPr algn="l"/>
            <a:r>
              <a:rPr lang="en-US" sz="3600" dirty="0">
                <a:latin typeface="Segoe UI Light" panose="020B0502040204020203" pitchFamily="34" charset="0"/>
                <a:cs typeface="Segoe UI Light" panose="020B0502040204020203" pitchFamily="34" charset="0"/>
              </a:rPr>
              <a:t>Deployment Learnings</a:t>
            </a: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70837" y="1058862"/>
            <a:ext cx="3234114" cy="3151036"/>
          </a:xfrm>
          <a:prstGeom prst="rect">
            <a:avLst/>
          </a:prstGeom>
        </p:spPr>
      </p:pic>
    </p:spTree>
    <p:extLst>
      <p:ext uri="{BB962C8B-B14F-4D97-AF65-F5344CB8AC3E}">
        <p14:creationId xmlns:p14="http://schemas.microsoft.com/office/powerpoint/2010/main" val="1944816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7326393"/>
          </a:xfrm>
        </p:spPr>
        <p:txBody>
          <a:bodyPr/>
          <a:lstStyle/>
          <a:p>
            <a:pPr marL="342900" indent="-342900"/>
            <a:r>
              <a:rPr lang="en-US" sz="2000" dirty="0">
                <a:solidFill>
                  <a:srgbClr val="0070C0"/>
                </a:solidFill>
              </a:rPr>
              <a:t>Networking</a:t>
            </a:r>
          </a:p>
          <a:p>
            <a:pPr lvl="1"/>
            <a:r>
              <a:rPr lang="en-US" sz="2000" dirty="0"/>
              <a:t>Remap IP. we cannot stretch subnets if failing over to Azure as that is a Layer 2</a:t>
            </a:r>
          </a:p>
          <a:p>
            <a:pPr lvl="1"/>
            <a:r>
              <a:rPr lang="en-US" sz="2000" dirty="0"/>
              <a:t>Retain IP vs. Change IP – </a:t>
            </a:r>
            <a:r>
              <a:rPr lang="en-US" sz="2000" dirty="0">
                <a:hlinkClick r:id="rId3"/>
              </a:rPr>
              <a:t>More details</a:t>
            </a:r>
            <a:endParaRPr lang="en-US" sz="2000" dirty="0"/>
          </a:p>
          <a:p>
            <a:pPr lvl="1"/>
            <a:r>
              <a:rPr lang="en-US" sz="2000" dirty="0"/>
              <a:t>Public IP</a:t>
            </a:r>
          </a:p>
          <a:p>
            <a:pPr lvl="2"/>
            <a:r>
              <a:rPr lang="en-US" sz="2000" dirty="0"/>
              <a:t>ASR + Azure Traffic Manager  - </a:t>
            </a:r>
            <a:r>
              <a:rPr lang="en-US" sz="2000" dirty="0">
                <a:hlinkClick r:id="rId4"/>
              </a:rPr>
              <a:t>More details</a:t>
            </a:r>
            <a:endParaRPr lang="en-US" sz="2000" dirty="0"/>
          </a:p>
          <a:p>
            <a:pPr lvl="1"/>
            <a:r>
              <a:rPr lang="en-US" sz="2000" dirty="0"/>
              <a:t>Firewall, IPS HTTPS</a:t>
            </a:r>
          </a:p>
          <a:p>
            <a:pPr lvl="1"/>
            <a:r>
              <a:rPr lang="en-US" sz="2000" dirty="0"/>
              <a:t>When the IP addresses on the recovery site are different, a DNS record update is needed</a:t>
            </a:r>
          </a:p>
          <a:p>
            <a:pPr lvl="1">
              <a:buClr>
                <a:schemeClr val="tx2"/>
              </a:buClr>
            </a:pPr>
            <a:r>
              <a:rPr lang="en-US" sz="2000" dirty="0"/>
              <a:t>NOT RECOMMENDED: When the IP address is retained on the recovery site:</a:t>
            </a:r>
          </a:p>
          <a:p>
            <a:pPr lvl="2">
              <a:buClr>
                <a:schemeClr val="tx2"/>
              </a:buClr>
            </a:pPr>
            <a:r>
              <a:rPr lang="en-US" sz="2000" dirty="0"/>
              <a:t>The entire subnet has to be failed over</a:t>
            </a:r>
          </a:p>
          <a:p>
            <a:pPr lvl="2">
              <a:buClr>
                <a:schemeClr val="tx2"/>
              </a:buClr>
            </a:pPr>
            <a:r>
              <a:rPr lang="en-US" sz="2000" dirty="0"/>
              <a:t>VPN connections need to be created to the recovery site</a:t>
            </a:r>
          </a:p>
          <a:p>
            <a:pPr lvl="2">
              <a:buClr>
                <a:schemeClr val="tx2"/>
              </a:buClr>
            </a:pPr>
            <a:r>
              <a:rPr lang="en-US" sz="2000" dirty="0"/>
              <a:t>Routes have to be changed to indicate that the subnet has moved to the recovery site</a:t>
            </a:r>
          </a:p>
          <a:p>
            <a:pPr lvl="1"/>
            <a:endParaRPr lang="en-US" sz="2000" dirty="0"/>
          </a:p>
          <a:p>
            <a:pPr marL="555132" lvl="1" indent="0">
              <a:buNone/>
            </a:pPr>
            <a:endParaRPr lang="en-US" sz="2000" dirty="0"/>
          </a:p>
          <a:p>
            <a:pPr lvl="1"/>
            <a:endParaRPr lang="en-US" sz="2000" dirty="0"/>
          </a:p>
          <a:p>
            <a:pPr lvl="1"/>
            <a:endParaRPr lang="en-US" sz="2000" dirty="0"/>
          </a:p>
          <a:p>
            <a:pPr marL="342900" lvl="1" indent="-342900">
              <a:buFont typeface="Arial" panose="020B0604020202020204" pitchFamily="34" charset="0"/>
              <a:buChar char="•"/>
            </a:pPr>
            <a:endParaRPr lang="en-US" sz="2000" dirty="0">
              <a:solidFill>
                <a:srgbClr val="0070C0"/>
              </a:solidFill>
            </a:endParaRPr>
          </a:p>
          <a:p>
            <a:pPr marL="342900" lvl="1" indent="-342900">
              <a:buFont typeface="Arial" panose="020B0604020202020204" pitchFamily="34" charset="0"/>
              <a:buChar char="•"/>
            </a:pPr>
            <a:endParaRPr lang="en-US" sz="2000" dirty="0">
              <a:solidFill>
                <a:srgbClr val="0070C0"/>
              </a:solidFill>
            </a:endParaRPr>
          </a:p>
          <a:p>
            <a:pPr marL="342900" lvl="1" indent="-342900">
              <a:buFont typeface="Arial" panose="020B0604020202020204" pitchFamily="34" charset="0"/>
              <a:buChar char="•"/>
            </a:pPr>
            <a:endParaRPr lang="en-US" sz="2000" dirty="0">
              <a:solidFill>
                <a:srgbClr val="0070C0"/>
              </a:solidFill>
            </a:endParaRPr>
          </a:p>
          <a:p>
            <a:pPr marL="555132" lvl="1" indent="0">
              <a:buNone/>
            </a:pPr>
            <a:endParaRPr lang="en-US" dirty="0"/>
          </a:p>
        </p:txBody>
      </p:sp>
      <p:sp>
        <p:nvSpPr>
          <p:cNvPr id="17" name="Title 16"/>
          <p:cNvSpPr>
            <a:spLocks noGrp="1"/>
          </p:cNvSpPr>
          <p:nvPr>
            <p:ph type="title"/>
          </p:nvPr>
        </p:nvSpPr>
        <p:spPr/>
        <p:txBody>
          <a:bodyPr>
            <a:normAutofit/>
          </a:bodyPr>
          <a:lstStyle/>
          <a:p>
            <a:pPr algn="l"/>
            <a:r>
              <a:rPr lang="en-US" sz="3600" dirty="0">
                <a:latin typeface="Segoe UI Light" panose="020B0502040204020203" pitchFamily="34" charset="0"/>
                <a:cs typeface="Segoe UI Light" panose="020B0502040204020203" pitchFamily="34" charset="0"/>
              </a:rPr>
              <a:t>Deployment Learnings</a:t>
            </a:r>
          </a:p>
        </p:txBody>
      </p:sp>
      <p:pic>
        <p:nvPicPr>
          <p:cNvPr id="8" name="Picture 7"/>
          <p:cNvPicPr>
            <a:picLocks noChangeAspect="1"/>
          </p:cNvPicPr>
          <p:nvPr/>
        </p:nvPicPr>
        <p:blipFill>
          <a:blip r:embed="rId5"/>
          <a:stretch>
            <a:fillRect/>
          </a:stretch>
        </p:blipFill>
        <p:spPr>
          <a:xfrm>
            <a:off x="6806645" y="208317"/>
            <a:ext cx="5181600" cy="1309329"/>
          </a:xfrm>
          <a:prstGeom prst="rect">
            <a:avLst/>
          </a:prstGeom>
        </p:spPr>
      </p:pic>
    </p:spTree>
    <p:extLst>
      <p:ext uri="{BB962C8B-B14F-4D97-AF65-F5344CB8AC3E}">
        <p14:creationId xmlns:p14="http://schemas.microsoft.com/office/powerpoint/2010/main" val="4192759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531275" y="2183325"/>
            <a:ext cx="2716537" cy="796206"/>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algn="ctr" defTabSz="931855">
              <a:spcBef>
                <a:spcPts val="2040"/>
              </a:spcBef>
              <a:defRPr/>
            </a:pPr>
            <a:r>
              <a:rPr lang="en-US" sz="2000" b="1" dirty="0">
                <a:solidFill>
                  <a:srgbClr val="FFFFFF"/>
                </a:solidFill>
                <a:latin typeface="Segoe UI Light"/>
              </a:rPr>
              <a:t>Log analytics</a:t>
            </a:r>
          </a:p>
        </p:txBody>
      </p:sp>
      <p:sp>
        <p:nvSpPr>
          <p:cNvPr id="3" name="Rectangle 2"/>
          <p:cNvSpPr/>
          <p:nvPr/>
        </p:nvSpPr>
        <p:spPr bwMode="auto">
          <a:xfrm>
            <a:off x="6320701" y="2183324"/>
            <a:ext cx="2716537" cy="796206"/>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algn="ctr" defTabSz="932418">
              <a:spcBef>
                <a:spcPts val="2040"/>
              </a:spcBef>
              <a:defRPr/>
            </a:pPr>
            <a:r>
              <a:rPr lang="en-US" sz="2000" b="1" dirty="0">
                <a:solidFill>
                  <a:srgbClr val="FFFFFF"/>
                </a:solidFill>
                <a:latin typeface="Segoe UI Light"/>
              </a:rPr>
              <a:t>IT Automation</a:t>
            </a:r>
          </a:p>
        </p:txBody>
      </p:sp>
      <p:sp>
        <p:nvSpPr>
          <p:cNvPr id="4" name="Rectangle 3"/>
          <p:cNvSpPr/>
          <p:nvPr/>
        </p:nvSpPr>
        <p:spPr bwMode="auto">
          <a:xfrm>
            <a:off x="3415414" y="2183325"/>
            <a:ext cx="2716537" cy="796206"/>
          </a:xfrm>
          <a:prstGeom prst="rect">
            <a:avLst/>
          </a:prstGeom>
          <a:solidFill>
            <a:schemeClr val="accent2"/>
          </a:solidFill>
          <a:ln>
            <a:noFill/>
            <a:headEnd type="none" w="med" len="med"/>
            <a:tailEnd type="none" w="med" len="med"/>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algn="ctr" defTabSz="932418">
              <a:spcBef>
                <a:spcPts val="2040"/>
              </a:spcBef>
              <a:defRPr/>
            </a:pPr>
            <a:r>
              <a:rPr lang="en-US" sz="2000" b="1" dirty="0">
                <a:solidFill>
                  <a:schemeClr val="tx1"/>
                </a:solidFill>
                <a:effectLst>
                  <a:outerShdw blurRad="38100" dist="38100" dir="2700000" algn="tl">
                    <a:srgbClr val="000000">
                      <a:alpha val="43137"/>
                    </a:srgbClr>
                  </a:outerShdw>
                </a:effectLst>
                <a:latin typeface="Segoe UI Light"/>
              </a:rPr>
              <a:t>Backup &amp; Recovery</a:t>
            </a:r>
          </a:p>
        </p:txBody>
      </p:sp>
      <p:sp>
        <p:nvSpPr>
          <p:cNvPr id="5" name="Rectangle 4"/>
          <p:cNvSpPr/>
          <p:nvPr/>
        </p:nvSpPr>
        <p:spPr bwMode="auto">
          <a:xfrm>
            <a:off x="9187050" y="2183325"/>
            <a:ext cx="2716537" cy="796206"/>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algn="ctr" defTabSz="932418">
              <a:spcBef>
                <a:spcPts val="2040"/>
              </a:spcBef>
              <a:defRPr/>
            </a:pPr>
            <a:r>
              <a:rPr lang="en-US" sz="2000" b="1" dirty="0">
                <a:solidFill>
                  <a:srgbClr val="FFFFFF"/>
                </a:solidFill>
                <a:latin typeface="Segoe UI Light"/>
              </a:rPr>
              <a:t>Security &amp; Compliance</a:t>
            </a:r>
          </a:p>
        </p:txBody>
      </p:sp>
      <p:sp>
        <p:nvSpPr>
          <p:cNvPr id="6" name="Rectangle 2"/>
          <p:cNvSpPr txBox="1">
            <a:spLocks/>
          </p:cNvSpPr>
          <p:nvPr/>
        </p:nvSpPr>
        <p:spPr>
          <a:xfrm>
            <a:off x="276324" y="295731"/>
            <a:ext cx="11886192" cy="917444"/>
          </a:xfrm>
          <a:prstGeom prst="rect">
            <a:avLst/>
          </a:prstGeom>
        </p:spPr>
        <p:txBody>
          <a:bodyPr vert="horz" wrap="square" lIns="186494" tIns="93247" rIns="186494" bIns="93247" rtlCol="0" anchor="t">
            <a:noAutofit/>
          </a:bodyPr>
          <a:lst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3600" spc="-101" dirty="0"/>
              <a:t>Operations Management Suite Capabilities</a:t>
            </a:r>
          </a:p>
        </p:txBody>
      </p:sp>
      <p:sp>
        <p:nvSpPr>
          <p:cNvPr id="20" name="Rectangle 19"/>
          <p:cNvSpPr/>
          <p:nvPr/>
        </p:nvSpPr>
        <p:spPr bwMode="auto">
          <a:xfrm>
            <a:off x="531275" y="3104153"/>
            <a:ext cx="2716537" cy="1351858"/>
          </a:xfrm>
          <a:prstGeom prst="rect">
            <a:avLst/>
          </a:prstGeom>
          <a:solidFill>
            <a:srgbClr val="EAEAEA"/>
          </a:solidFill>
          <a:ln>
            <a:noFill/>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186494" tIns="186494" rIns="0" bIns="146262" numCol="1" spcCol="0" rtlCol="0" fromWordArt="0" anchor="t" anchorCtr="0" forceAA="0" compatLnSpc="1">
            <a:prstTxWarp prst="textNoShape">
              <a:avLst/>
            </a:prstTxWarp>
            <a:noAutofit/>
          </a:bodyPr>
          <a:lstStyle/>
          <a:p>
            <a:pPr marL="285695" indent="-285695" defTabSz="932418">
              <a:buFont typeface="Arial" panose="020B0604020202020204" pitchFamily="34" charset="0"/>
              <a:buChar char="•"/>
              <a:defRPr/>
            </a:pPr>
            <a:r>
              <a:rPr lang="en-US" sz="1599" dirty="0">
                <a:solidFill>
                  <a:srgbClr val="00188F"/>
                </a:solidFill>
              </a:rPr>
              <a:t>Effortless log collection</a:t>
            </a:r>
          </a:p>
          <a:p>
            <a:pPr marL="285695" indent="-285695" defTabSz="932418">
              <a:buFont typeface="Arial" panose="020B0604020202020204" pitchFamily="34" charset="0"/>
              <a:buChar char="•"/>
              <a:defRPr/>
            </a:pPr>
            <a:r>
              <a:rPr lang="en-US" sz="1599" dirty="0">
                <a:solidFill>
                  <a:srgbClr val="00188F"/>
                </a:solidFill>
              </a:rPr>
              <a:t>Integrated fast search and queries with custom dashboard</a:t>
            </a:r>
          </a:p>
        </p:txBody>
      </p:sp>
      <p:sp>
        <p:nvSpPr>
          <p:cNvPr id="21" name="Rectangle 20"/>
          <p:cNvSpPr/>
          <p:nvPr/>
        </p:nvSpPr>
        <p:spPr bwMode="auto">
          <a:xfrm>
            <a:off x="3431154" y="3104153"/>
            <a:ext cx="2716537" cy="1351858"/>
          </a:xfrm>
          <a:prstGeom prst="rect">
            <a:avLst/>
          </a:prstGeom>
          <a:solidFill>
            <a:srgbClr val="EAEAEA"/>
          </a:solidFill>
          <a:ln>
            <a:noFill/>
            <a:headEnd type="none" w="med" len="med"/>
            <a:tailEnd type="none" w="med" len="med"/>
          </a:ln>
          <a:effectLst>
            <a:outerShdw blurRad="50800" dist="38100" dir="18900000" algn="bl" rotWithShape="0">
              <a:prstClr val="black">
                <a:alpha val="40000"/>
              </a:prstClr>
            </a:outerShdw>
          </a:effectLst>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186494" tIns="186494" rIns="0" bIns="146262" numCol="1" spcCol="0" rtlCol="0" fromWordArt="0" anchor="t" anchorCtr="0" forceAA="0" compatLnSpc="1">
            <a:prstTxWarp prst="textNoShape">
              <a:avLst/>
            </a:prstTxWarp>
            <a:noAutofit/>
          </a:bodyPr>
          <a:lstStyle/>
          <a:p>
            <a:pPr marL="285695" indent="-285695" defTabSz="932418">
              <a:buFont typeface="Arial" panose="020B0604020202020204" pitchFamily="34" charset="0"/>
              <a:buChar char="•"/>
              <a:defRPr/>
            </a:pPr>
            <a:r>
              <a:rPr lang="en-US" sz="1599" dirty="0">
                <a:solidFill>
                  <a:srgbClr val="00188F"/>
                </a:solidFill>
              </a:rPr>
              <a:t>Integrated cloud backup</a:t>
            </a:r>
          </a:p>
          <a:p>
            <a:pPr marL="285695" indent="-285695" defTabSz="932418">
              <a:buFont typeface="Arial" panose="020B0604020202020204" pitchFamily="34" charset="0"/>
              <a:buChar char="•"/>
              <a:defRPr/>
            </a:pPr>
            <a:r>
              <a:rPr lang="en-US" sz="1599" dirty="0">
                <a:solidFill>
                  <a:srgbClr val="00188F"/>
                </a:solidFill>
              </a:rPr>
              <a:t>Seamless disaster recovery and workload migration</a:t>
            </a:r>
          </a:p>
        </p:txBody>
      </p:sp>
      <p:sp>
        <p:nvSpPr>
          <p:cNvPr id="22" name="Rectangle 21"/>
          <p:cNvSpPr/>
          <p:nvPr/>
        </p:nvSpPr>
        <p:spPr bwMode="auto">
          <a:xfrm>
            <a:off x="6320701" y="3104152"/>
            <a:ext cx="2716537" cy="1351858"/>
          </a:xfrm>
          <a:prstGeom prst="rect">
            <a:avLst/>
          </a:prstGeom>
          <a:solidFill>
            <a:srgbClr val="EAEAEA"/>
          </a:solidFill>
          <a:ln>
            <a:noFill/>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186494" tIns="186494" rIns="0" bIns="146262" numCol="1" spcCol="0" rtlCol="0" fromWordArt="0" anchor="t" anchorCtr="0" forceAA="0" compatLnSpc="1">
            <a:prstTxWarp prst="textNoShape">
              <a:avLst/>
            </a:prstTxWarp>
            <a:noAutofit/>
          </a:bodyPr>
          <a:lstStyle/>
          <a:p>
            <a:pPr marL="285695" indent="-285695" defTabSz="932418">
              <a:buFont typeface="Arial" panose="020B0604020202020204" pitchFamily="34" charset="0"/>
              <a:buChar char="•"/>
              <a:defRPr/>
            </a:pPr>
            <a:r>
              <a:rPr lang="en-US" sz="1599" dirty="0">
                <a:solidFill>
                  <a:srgbClr val="00188F"/>
                </a:solidFill>
              </a:rPr>
              <a:t>Hybrid runbook worker</a:t>
            </a:r>
          </a:p>
          <a:p>
            <a:pPr marL="285695" indent="-285695" defTabSz="932418">
              <a:buFont typeface="Arial" panose="020B0604020202020204" pitchFamily="34" charset="0"/>
              <a:buChar char="•"/>
              <a:defRPr/>
            </a:pPr>
            <a:r>
              <a:rPr lang="en-US" sz="1599" dirty="0">
                <a:solidFill>
                  <a:srgbClr val="00188F"/>
                </a:solidFill>
              </a:rPr>
              <a:t>Graphical workbook authoring and automation DSC</a:t>
            </a:r>
          </a:p>
          <a:p>
            <a:pPr marL="285695" indent="-285695" defTabSz="932418">
              <a:buFont typeface="Arial" panose="020B0604020202020204" pitchFamily="34" charset="0"/>
              <a:buChar char="•"/>
              <a:defRPr/>
            </a:pPr>
            <a:endParaRPr lang="en-US" sz="1599" dirty="0">
              <a:solidFill>
                <a:srgbClr val="00188F"/>
              </a:solidFill>
            </a:endParaRPr>
          </a:p>
        </p:txBody>
      </p:sp>
      <p:sp>
        <p:nvSpPr>
          <p:cNvPr id="23" name="Rectangle 22"/>
          <p:cNvSpPr/>
          <p:nvPr/>
        </p:nvSpPr>
        <p:spPr bwMode="auto">
          <a:xfrm>
            <a:off x="9220580" y="3104151"/>
            <a:ext cx="2716537" cy="1351858"/>
          </a:xfrm>
          <a:prstGeom prst="rect">
            <a:avLst/>
          </a:prstGeom>
          <a:solidFill>
            <a:srgbClr val="EAEAEA"/>
          </a:solidFill>
          <a:ln>
            <a:noFill/>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186494" tIns="186494" rIns="0" bIns="146262" numCol="1" spcCol="0" rtlCol="0" fromWordArt="0" anchor="t" anchorCtr="0" forceAA="0" compatLnSpc="1">
            <a:prstTxWarp prst="textNoShape">
              <a:avLst/>
            </a:prstTxWarp>
            <a:noAutofit/>
          </a:bodyPr>
          <a:lstStyle/>
          <a:p>
            <a:pPr marL="285695" indent="-285695" defTabSz="932418">
              <a:buFont typeface="Arial" panose="020B0604020202020204" pitchFamily="34" charset="0"/>
              <a:buChar char="•"/>
              <a:defRPr/>
            </a:pPr>
            <a:r>
              <a:rPr lang="en-US" sz="1599" dirty="0">
                <a:solidFill>
                  <a:srgbClr val="00188F"/>
                </a:solidFill>
              </a:rPr>
              <a:t>Malware assessment</a:t>
            </a:r>
          </a:p>
          <a:p>
            <a:pPr marL="285695" indent="-285695" defTabSz="932418">
              <a:buFont typeface="Arial" panose="020B0604020202020204" pitchFamily="34" charset="0"/>
              <a:buChar char="•"/>
              <a:defRPr/>
            </a:pPr>
            <a:r>
              <a:rPr lang="en-US" sz="1599" dirty="0">
                <a:solidFill>
                  <a:srgbClr val="00188F"/>
                </a:solidFill>
              </a:rPr>
              <a:t>Security posture and system update assessment</a:t>
            </a:r>
          </a:p>
        </p:txBody>
      </p:sp>
      <p:grpSp>
        <p:nvGrpSpPr>
          <p:cNvPr id="30" name="Group 29"/>
          <p:cNvGrpSpPr/>
          <p:nvPr/>
        </p:nvGrpSpPr>
        <p:grpSpPr>
          <a:xfrm>
            <a:off x="1432409" y="1457152"/>
            <a:ext cx="914270" cy="914270"/>
            <a:chOff x="9778940" y="754062"/>
            <a:chExt cx="1239897" cy="1239897"/>
          </a:xfrm>
        </p:grpSpPr>
        <p:sp>
          <p:nvSpPr>
            <p:cNvPr id="31" name="Oval 30"/>
            <p:cNvSpPr/>
            <p:nvPr/>
          </p:nvSpPr>
          <p:spPr bwMode="auto">
            <a:xfrm>
              <a:off x="9778940" y="754062"/>
              <a:ext cx="1239897" cy="1239897"/>
            </a:xfrm>
            <a:prstGeom prst="ellipse">
              <a:avLst/>
            </a:prstGeom>
            <a:solidFill>
              <a:schemeClr val="bg1"/>
            </a:solidFill>
            <a:ln w="66675">
              <a:solidFill>
                <a:srgbClr val="00188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3" tIns="143387" rIns="179233" bIns="143387" numCol="1" spcCol="0" rtlCol="0" fromWordArt="0" anchor="t" anchorCtr="0" forceAA="0" compatLnSpc="1">
              <a:prstTxWarp prst="textNoShape">
                <a:avLst/>
              </a:prstTxWarp>
              <a:noAutofit/>
            </a:bodyPr>
            <a:lstStyle/>
            <a:p>
              <a:pPr algn="ctr" defTabSz="913752" fontAlgn="base">
                <a:lnSpc>
                  <a:spcPct val="90000"/>
                </a:lnSpc>
                <a:spcBef>
                  <a:spcPct val="0"/>
                </a:spcBef>
                <a:spcAft>
                  <a:spcPct val="0"/>
                </a:spcAft>
                <a:defRPr/>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32" name="Picture 31"/>
            <p:cNvPicPr>
              <a:picLocks noChangeAspect="1"/>
            </p:cNvPicPr>
            <p:nvPr/>
          </p:nvPicPr>
          <p:blipFill>
            <a:blip r:embed="rId3">
              <a:duotone>
                <a:prstClr val="black"/>
                <a:schemeClr val="accent2">
                  <a:tint val="45000"/>
                  <a:satMod val="400000"/>
                </a:schemeClr>
              </a:duotone>
            </a:blip>
            <a:stretch>
              <a:fillRect/>
            </a:stretch>
          </p:blipFill>
          <p:spPr>
            <a:xfrm>
              <a:off x="9981833" y="1019323"/>
              <a:ext cx="930302" cy="663271"/>
            </a:xfrm>
            <a:prstGeom prst="rect">
              <a:avLst/>
            </a:prstGeom>
          </p:spPr>
        </p:pic>
      </p:grpSp>
      <p:grpSp>
        <p:nvGrpSpPr>
          <p:cNvPr id="33" name="Group 32"/>
          <p:cNvGrpSpPr/>
          <p:nvPr/>
        </p:nvGrpSpPr>
        <p:grpSpPr>
          <a:xfrm>
            <a:off x="4313508" y="1440154"/>
            <a:ext cx="914270" cy="914270"/>
            <a:chOff x="6877672" y="3721243"/>
            <a:chExt cx="1264939" cy="1264939"/>
          </a:xfrm>
          <a:effectLst>
            <a:outerShdw blurRad="50800" dist="38100" dir="18900000" algn="bl" rotWithShape="0">
              <a:prstClr val="black">
                <a:alpha val="40000"/>
              </a:prstClr>
            </a:outerShdw>
          </a:effectLst>
        </p:grpSpPr>
        <p:sp>
          <p:nvSpPr>
            <p:cNvPr id="34" name="Oval 33"/>
            <p:cNvSpPr/>
            <p:nvPr/>
          </p:nvSpPr>
          <p:spPr bwMode="auto">
            <a:xfrm>
              <a:off x="6877672" y="3721243"/>
              <a:ext cx="1264939" cy="1264939"/>
            </a:xfrm>
            <a:prstGeom prst="ellipse">
              <a:avLst/>
            </a:prstGeom>
            <a:solidFill>
              <a:schemeClr val="bg1"/>
            </a:solidFill>
            <a:ln w="66675">
              <a:solidFill>
                <a:srgbClr val="00188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3" tIns="143387" rIns="179233" bIns="143387" numCol="1" spcCol="0" rtlCol="0" fromWordArt="0" anchor="t" anchorCtr="0" forceAA="0" compatLnSpc="1">
              <a:prstTxWarp prst="textNoShape">
                <a:avLst/>
              </a:prstTxWarp>
              <a:noAutofit/>
            </a:bodyPr>
            <a:lstStyle/>
            <a:p>
              <a:pPr algn="ctr" defTabSz="913752" fontAlgn="base">
                <a:lnSpc>
                  <a:spcPct val="90000"/>
                </a:lnSpc>
                <a:spcBef>
                  <a:spcPct val="0"/>
                </a:spcBef>
                <a:spcAft>
                  <a:spcPct val="0"/>
                </a:spcAft>
                <a:defRPr/>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nvGrpSpPr>
            <p:cNvPr id="35" name="Group 4"/>
            <p:cNvGrpSpPr>
              <a:grpSpLocks noChangeAspect="1"/>
            </p:cNvGrpSpPr>
            <p:nvPr/>
          </p:nvGrpSpPr>
          <p:grpSpPr bwMode="auto">
            <a:xfrm>
              <a:off x="7278073" y="3972720"/>
              <a:ext cx="466340" cy="751209"/>
              <a:chOff x="1871" y="1394"/>
              <a:chExt cx="442" cy="712"/>
            </a:xfrm>
            <a:solidFill>
              <a:schemeClr val="tx2"/>
            </a:solidFill>
          </p:grpSpPr>
          <p:sp>
            <p:nvSpPr>
              <p:cNvPr id="36" name="Freeform 10"/>
              <p:cNvSpPr>
                <a:spLocks/>
              </p:cNvSpPr>
              <p:nvPr/>
            </p:nvSpPr>
            <p:spPr bwMode="auto">
              <a:xfrm>
                <a:off x="1871" y="1756"/>
                <a:ext cx="442" cy="350"/>
              </a:xfrm>
              <a:custGeom>
                <a:avLst/>
                <a:gdLst>
                  <a:gd name="T0" fmla="*/ 110 w 220"/>
                  <a:gd name="T1" fmla="*/ 39 h 148"/>
                  <a:gd name="T2" fmla="*/ 0 w 220"/>
                  <a:gd name="T3" fmla="*/ 0 h 148"/>
                  <a:gd name="T4" fmla="*/ 0 w 220"/>
                  <a:gd name="T5" fmla="*/ 108 h 148"/>
                  <a:gd name="T6" fmla="*/ 110 w 220"/>
                  <a:gd name="T7" fmla="*/ 148 h 148"/>
                  <a:gd name="T8" fmla="*/ 220 w 220"/>
                  <a:gd name="T9" fmla="*/ 108 h 148"/>
                  <a:gd name="T10" fmla="*/ 220 w 220"/>
                  <a:gd name="T11" fmla="*/ 0 h 148"/>
                  <a:gd name="T12" fmla="*/ 110 w 220"/>
                  <a:gd name="T13" fmla="*/ 39 h 148"/>
                </a:gdLst>
                <a:ahLst/>
                <a:cxnLst>
                  <a:cxn ang="0">
                    <a:pos x="T0" y="T1"/>
                  </a:cxn>
                  <a:cxn ang="0">
                    <a:pos x="T2" y="T3"/>
                  </a:cxn>
                  <a:cxn ang="0">
                    <a:pos x="T4" y="T5"/>
                  </a:cxn>
                  <a:cxn ang="0">
                    <a:pos x="T6" y="T7"/>
                  </a:cxn>
                  <a:cxn ang="0">
                    <a:pos x="T8" y="T9"/>
                  </a:cxn>
                  <a:cxn ang="0">
                    <a:pos x="T10" y="T11"/>
                  </a:cxn>
                  <a:cxn ang="0">
                    <a:pos x="T12" y="T13"/>
                  </a:cxn>
                </a:cxnLst>
                <a:rect l="0" t="0" r="r" b="b"/>
                <a:pathLst>
                  <a:path w="220" h="148">
                    <a:moveTo>
                      <a:pt x="110" y="39"/>
                    </a:moveTo>
                    <a:cubicBezTo>
                      <a:pt x="49" y="39"/>
                      <a:pt x="0" y="21"/>
                      <a:pt x="0" y="0"/>
                    </a:cubicBezTo>
                    <a:cubicBezTo>
                      <a:pt x="0" y="108"/>
                      <a:pt x="0" y="108"/>
                      <a:pt x="0" y="108"/>
                    </a:cubicBezTo>
                    <a:cubicBezTo>
                      <a:pt x="0" y="130"/>
                      <a:pt x="49" y="148"/>
                      <a:pt x="110" y="148"/>
                    </a:cubicBezTo>
                    <a:cubicBezTo>
                      <a:pt x="171" y="148"/>
                      <a:pt x="220" y="130"/>
                      <a:pt x="220" y="108"/>
                    </a:cubicBezTo>
                    <a:cubicBezTo>
                      <a:pt x="220" y="0"/>
                      <a:pt x="220" y="0"/>
                      <a:pt x="220" y="0"/>
                    </a:cubicBezTo>
                    <a:cubicBezTo>
                      <a:pt x="220" y="21"/>
                      <a:pt x="171" y="39"/>
                      <a:pt x="110" y="39"/>
                    </a:cubicBezTo>
                    <a:close/>
                  </a:path>
                </a:pathLst>
              </a:custGeom>
              <a:solidFill>
                <a:srgbClr val="5556A2"/>
              </a:solidFill>
              <a:ln w="9525">
                <a:noFill/>
                <a:round/>
                <a:headEnd/>
                <a:tailEnd/>
              </a:ln>
            </p:spPr>
            <p:txBody>
              <a:bodyPr vert="horz" wrap="square" lIns="89617" tIns="44808" rIns="89617" bIns="44808" numCol="1" anchor="t" anchorCtr="0" compatLnSpc="1">
                <a:prstTxWarp prst="textNoShape">
                  <a:avLst/>
                </a:prstTxWarp>
              </a:bodyPr>
              <a:lstStyle/>
              <a:p>
                <a:pPr defTabSz="914016">
                  <a:defRPr/>
                </a:pPr>
                <a:endParaRPr lang="en-US" sz="1764" dirty="0">
                  <a:solidFill>
                    <a:srgbClr val="505050"/>
                  </a:solidFill>
                </a:endParaRPr>
              </a:p>
            </p:txBody>
          </p:sp>
          <p:sp>
            <p:nvSpPr>
              <p:cNvPr id="37" name="Freeform 11"/>
              <p:cNvSpPr>
                <a:spLocks noEditPoints="1"/>
              </p:cNvSpPr>
              <p:nvPr/>
            </p:nvSpPr>
            <p:spPr bwMode="auto">
              <a:xfrm>
                <a:off x="1871" y="1394"/>
                <a:ext cx="442" cy="423"/>
              </a:xfrm>
              <a:custGeom>
                <a:avLst/>
                <a:gdLst>
                  <a:gd name="T0" fmla="*/ 110 w 220"/>
                  <a:gd name="T1" fmla="*/ 0 h 179"/>
                  <a:gd name="T2" fmla="*/ 0 w 220"/>
                  <a:gd name="T3" fmla="*/ 39 h 179"/>
                  <a:gd name="T4" fmla="*/ 0 w 220"/>
                  <a:gd name="T5" fmla="*/ 139 h 179"/>
                  <a:gd name="T6" fmla="*/ 110 w 220"/>
                  <a:gd name="T7" fmla="*/ 179 h 179"/>
                  <a:gd name="T8" fmla="*/ 220 w 220"/>
                  <a:gd name="T9" fmla="*/ 139 h 179"/>
                  <a:gd name="T10" fmla="*/ 220 w 220"/>
                  <a:gd name="T11" fmla="*/ 39 h 179"/>
                  <a:gd name="T12" fmla="*/ 110 w 220"/>
                  <a:gd name="T13" fmla="*/ 0 h 179"/>
                  <a:gd name="T14" fmla="*/ 110 w 220"/>
                  <a:gd name="T15" fmla="*/ 67 h 179"/>
                  <a:gd name="T16" fmla="*/ 24 w 220"/>
                  <a:gd name="T17" fmla="*/ 40 h 179"/>
                  <a:gd name="T18" fmla="*/ 110 w 220"/>
                  <a:gd name="T19" fmla="*/ 12 h 179"/>
                  <a:gd name="T20" fmla="*/ 196 w 220"/>
                  <a:gd name="T21" fmla="*/ 40 h 179"/>
                  <a:gd name="T22" fmla="*/ 110 w 220"/>
                  <a:gd name="T23" fmla="*/ 6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0" h="179">
                    <a:moveTo>
                      <a:pt x="110" y="0"/>
                    </a:moveTo>
                    <a:cubicBezTo>
                      <a:pt x="49" y="0"/>
                      <a:pt x="0" y="17"/>
                      <a:pt x="0" y="39"/>
                    </a:cubicBezTo>
                    <a:cubicBezTo>
                      <a:pt x="0" y="139"/>
                      <a:pt x="0" y="139"/>
                      <a:pt x="0" y="139"/>
                    </a:cubicBezTo>
                    <a:cubicBezTo>
                      <a:pt x="0" y="161"/>
                      <a:pt x="49" y="179"/>
                      <a:pt x="110" y="179"/>
                    </a:cubicBezTo>
                    <a:cubicBezTo>
                      <a:pt x="171" y="179"/>
                      <a:pt x="220" y="161"/>
                      <a:pt x="220" y="139"/>
                    </a:cubicBezTo>
                    <a:cubicBezTo>
                      <a:pt x="220" y="39"/>
                      <a:pt x="220" y="39"/>
                      <a:pt x="220" y="39"/>
                    </a:cubicBezTo>
                    <a:cubicBezTo>
                      <a:pt x="220" y="17"/>
                      <a:pt x="171" y="0"/>
                      <a:pt x="110" y="0"/>
                    </a:cubicBezTo>
                    <a:close/>
                    <a:moveTo>
                      <a:pt x="110" y="67"/>
                    </a:moveTo>
                    <a:cubicBezTo>
                      <a:pt x="62" y="67"/>
                      <a:pt x="24" y="55"/>
                      <a:pt x="24" y="40"/>
                    </a:cubicBezTo>
                    <a:cubicBezTo>
                      <a:pt x="24" y="25"/>
                      <a:pt x="62" y="12"/>
                      <a:pt x="110" y="12"/>
                    </a:cubicBezTo>
                    <a:cubicBezTo>
                      <a:pt x="157" y="12"/>
                      <a:pt x="196" y="25"/>
                      <a:pt x="196" y="40"/>
                    </a:cubicBezTo>
                    <a:cubicBezTo>
                      <a:pt x="196" y="55"/>
                      <a:pt x="157" y="67"/>
                      <a:pt x="110" y="67"/>
                    </a:cubicBezTo>
                    <a:close/>
                  </a:path>
                </a:pathLst>
              </a:custGeom>
              <a:solidFill>
                <a:srgbClr val="5556A2"/>
              </a:solidFill>
              <a:ln w="9525">
                <a:noFill/>
                <a:round/>
                <a:headEnd/>
                <a:tailEnd/>
              </a:ln>
            </p:spPr>
            <p:txBody>
              <a:bodyPr vert="horz" wrap="square" lIns="89617" tIns="44808" rIns="89617" bIns="44808" numCol="1" anchor="t" anchorCtr="0" compatLnSpc="1">
                <a:prstTxWarp prst="textNoShape">
                  <a:avLst/>
                </a:prstTxWarp>
              </a:bodyPr>
              <a:lstStyle/>
              <a:p>
                <a:pPr defTabSz="914016">
                  <a:defRPr/>
                </a:pPr>
                <a:endParaRPr lang="en-US" sz="1764" dirty="0">
                  <a:solidFill>
                    <a:srgbClr val="505050"/>
                  </a:solidFill>
                </a:endParaRPr>
              </a:p>
            </p:txBody>
          </p:sp>
        </p:grpSp>
      </p:grpSp>
      <p:grpSp>
        <p:nvGrpSpPr>
          <p:cNvPr id="38" name="Group 37"/>
          <p:cNvGrpSpPr/>
          <p:nvPr/>
        </p:nvGrpSpPr>
        <p:grpSpPr>
          <a:xfrm>
            <a:off x="7208697" y="1487353"/>
            <a:ext cx="914270" cy="914270"/>
            <a:chOff x="5892740" y="3864741"/>
            <a:chExt cx="1239897" cy="1239897"/>
          </a:xfrm>
        </p:grpSpPr>
        <p:sp>
          <p:nvSpPr>
            <p:cNvPr id="39" name="Oval 38"/>
            <p:cNvSpPr/>
            <p:nvPr/>
          </p:nvSpPr>
          <p:spPr bwMode="auto">
            <a:xfrm>
              <a:off x="5892740" y="3864741"/>
              <a:ext cx="1239897" cy="1239897"/>
            </a:xfrm>
            <a:prstGeom prst="ellipse">
              <a:avLst/>
            </a:prstGeom>
            <a:solidFill>
              <a:schemeClr val="bg1"/>
            </a:solidFill>
            <a:ln w="66675">
              <a:solidFill>
                <a:srgbClr val="00188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3" tIns="143387" rIns="179233" bIns="143387" numCol="1" spcCol="0" rtlCol="0" fromWordArt="0" anchor="t" anchorCtr="0" forceAA="0" compatLnSpc="1">
              <a:prstTxWarp prst="textNoShape">
                <a:avLst/>
              </a:prstTxWarp>
              <a:noAutofit/>
            </a:bodyPr>
            <a:lstStyle/>
            <a:p>
              <a:pPr algn="ctr" defTabSz="913752" fontAlgn="base">
                <a:lnSpc>
                  <a:spcPct val="90000"/>
                </a:lnSpc>
                <a:spcBef>
                  <a:spcPct val="0"/>
                </a:spcBef>
                <a:spcAft>
                  <a:spcPct val="0"/>
                </a:spcAft>
                <a:defRPr/>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40" name="Picture 39"/>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a:ext>
              </a:extLst>
            </a:blip>
            <a:stretch>
              <a:fillRect/>
            </a:stretch>
          </p:blipFill>
          <p:spPr>
            <a:xfrm>
              <a:off x="6040785" y="4129941"/>
              <a:ext cx="914400" cy="731520"/>
            </a:xfrm>
            <a:prstGeom prst="rect">
              <a:avLst/>
            </a:prstGeom>
          </p:spPr>
        </p:pic>
      </p:grpSp>
      <p:grpSp>
        <p:nvGrpSpPr>
          <p:cNvPr id="44" name="Group 43"/>
          <p:cNvGrpSpPr/>
          <p:nvPr/>
        </p:nvGrpSpPr>
        <p:grpSpPr>
          <a:xfrm>
            <a:off x="10088184" y="1468580"/>
            <a:ext cx="914270" cy="914270"/>
            <a:chOff x="8215355" y="3850485"/>
            <a:chExt cx="1239897" cy="1239897"/>
          </a:xfrm>
        </p:grpSpPr>
        <p:sp>
          <p:nvSpPr>
            <p:cNvPr id="45" name="Oval 44"/>
            <p:cNvSpPr/>
            <p:nvPr/>
          </p:nvSpPr>
          <p:spPr bwMode="auto">
            <a:xfrm>
              <a:off x="8215355" y="3850485"/>
              <a:ext cx="1239897" cy="1239897"/>
            </a:xfrm>
            <a:prstGeom prst="ellipse">
              <a:avLst/>
            </a:prstGeom>
            <a:solidFill>
              <a:schemeClr val="bg1"/>
            </a:solidFill>
            <a:ln w="66675">
              <a:solidFill>
                <a:srgbClr val="00188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3" tIns="143387" rIns="179233" bIns="143387" numCol="1" spcCol="0" rtlCol="0" fromWordArt="0" anchor="t" anchorCtr="0" forceAA="0" compatLnSpc="1">
              <a:prstTxWarp prst="textNoShape">
                <a:avLst/>
              </a:prstTxWarp>
              <a:noAutofit/>
            </a:bodyPr>
            <a:lstStyle/>
            <a:p>
              <a:pPr algn="ctr" defTabSz="913752" fontAlgn="base">
                <a:lnSpc>
                  <a:spcPct val="90000"/>
                </a:lnSpc>
                <a:spcBef>
                  <a:spcPct val="0"/>
                </a:spcBef>
                <a:spcAft>
                  <a:spcPct val="0"/>
                </a:spcAft>
                <a:defRPr/>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a:ext>
              </a:extLst>
            </a:blip>
            <a:stretch>
              <a:fillRect/>
            </a:stretch>
          </p:blipFill>
          <p:spPr>
            <a:xfrm>
              <a:off x="8504237" y="4133322"/>
              <a:ext cx="714375" cy="571500"/>
            </a:xfrm>
            <a:prstGeom prst="rect">
              <a:avLst/>
            </a:prstGeom>
          </p:spPr>
        </p:pic>
      </p:grpSp>
      <p:sp>
        <p:nvSpPr>
          <p:cNvPr id="47" name="Rectangle 46"/>
          <p:cNvSpPr/>
          <p:nvPr/>
        </p:nvSpPr>
        <p:spPr bwMode="auto">
          <a:xfrm>
            <a:off x="531275" y="5197837"/>
            <a:ext cx="2716537" cy="621969"/>
          </a:xfrm>
          <a:prstGeom prst="rect">
            <a:avLst/>
          </a:prstGeom>
          <a:solidFill>
            <a:srgbClr val="EAEAE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algn="ctr" defTabSz="931855">
              <a:spcBef>
                <a:spcPts val="2040"/>
              </a:spcBef>
              <a:defRPr/>
            </a:pPr>
            <a:r>
              <a:rPr lang="en-US" sz="2000" b="1" i="1" dirty="0">
                <a:solidFill>
                  <a:srgbClr val="00188F"/>
                </a:solidFill>
                <a:latin typeface="Segoe UI Light"/>
              </a:rPr>
              <a:t>Spot problems fast</a:t>
            </a:r>
          </a:p>
        </p:txBody>
      </p:sp>
      <p:sp>
        <p:nvSpPr>
          <p:cNvPr id="48" name="Rectangle 47"/>
          <p:cNvSpPr/>
          <p:nvPr/>
        </p:nvSpPr>
        <p:spPr bwMode="auto">
          <a:xfrm>
            <a:off x="6320701" y="5197836"/>
            <a:ext cx="2716537" cy="621969"/>
          </a:xfrm>
          <a:prstGeom prst="rect">
            <a:avLst/>
          </a:prstGeom>
          <a:solidFill>
            <a:srgbClr val="EAEAE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algn="ctr" defTabSz="932418">
              <a:spcBef>
                <a:spcPts val="2040"/>
              </a:spcBef>
              <a:defRPr/>
            </a:pPr>
            <a:r>
              <a:rPr lang="en-US" sz="2000" b="1" i="1" dirty="0">
                <a:solidFill>
                  <a:srgbClr val="00188F"/>
                </a:solidFill>
                <a:latin typeface="Segoe UI Light"/>
              </a:rPr>
              <a:t>Automate tasks quick</a:t>
            </a:r>
          </a:p>
        </p:txBody>
      </p:sp>
      <p:sp>
        <p:nvSpPr>
          <p:cNvPr id="49" name="Rectangle 48"/>
          <p:cNvSpPr/>
          <p:nvPr/>
        </p:nvSpPr>
        <p:spPr bwMode="auto">
          <a:xfrm>
            <a:off x="3415414" y="5197837"/>
            <a:ext cx="2716537" cy="621969"/>
          </a:xfrm>
          <a:prstGeom prst="rect">
            <a:avLst/>
          </a:prstGeom>
          <a:solidFill>
            <a:srgbClr val="EAEAEA"/>
          </a:solidFill>
          <a:ln>
            <a:noFill/>
            <a:headEnd type="none" w="med" len="med"/>
            <a:tailEnd type="none" w="med" len="med"/>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algn="ctr" defTabSz="932418">
              <a:spcBef>
                <a:spcPts val="2040"/>
              </a:spcBef>
              <a:defRPr/>
            </a:pPr>
            <a:r>
              <a:rPr lang="en-US" sz="2000" b="1" i="1" dirty="0">
                <a:solidFill>
                  <a:srgbClr val="00188F"/>
                </a:solidFill>
                <a:latin typeface="Segoe UI Light"/>
              </a:rPr>
              <a:t>Protect data easily</a:t>
            </a:r>
          </a:p>
        </p:txBody>
      </p:sp>
      <p:sp>
        <p:nvSpPr>
          <p:cNvPr id="50" name="Rectangle 49"/>
          <p:cNvSpPr/>
          <p:nvPr/>
        </p:nvSpPr>
        <p:spPr bwMode="auto">
          <a:xfrm>
            <a:off x="9187050" y="5197837"/>
            <a:ext cx="2716537" cy="621969"/>
          </a:xfrm>
          <a:prstGeom prst="rect">
            <a:avLst/>
          </a:prstGeom>
          <a:solidFill>
            <a:srgbClr val="EAEAE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algn="ctr" defTabSz="932418">
              <a:spcBef>
                <a:spcPts val="2040"/>
              </a:spcBef>
              <a:defRPr/>
            </a:pPr>
            <a:r>
              <a:rPr lang="en-US" sz="2000" b="1" i="1" dirty="0">
                <a:solidFill>
                  <a:srgbClr val="00188F"/>
                </a:solidFill>
                <a:latin typeface="Segoe UI Light"/>
              </a:rPr>
              <a:t>Recognize threat early</a:t>
            </a:r>
          </a:p>
        </p:txBody>
      </p:sp>
      <p:sp>
        <p:nvSpPr>
          <p:cNvPr id="51" name="Rectangle 50"/>
          <p:cNvSpPr/>
          <p:nvPr/>
        </p:nvSpPr>
        <p:spPr bwMode="auto">
          <a:xfrm>
            <a:off x="526876" y="4716289"/>
            <a:ext cx="11386540" cy="457135"/>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defTabSz="932418">
              <a:spcBef>
                <a:spcPts val="2040"/>
              </a:spcBef>
              <a:defRPr/>
            </a:pPr>
            <a:r>
              <a:rPr lang="en-US" sz="2000" dirty="0">
                <a:solidFill>
                  <a:srgbClr val="002050"/>
                </a:solidFill>
                <a:cs typeface="Segoe UI" panose="020B0502040204020203" pitchFamily="34" charset="0"/>
              </a:rPr>
              <a:t> With OMS capabilities customers can…</a:t>
            </a:r>
          </a:p>
        </p:txBody>
      </p:sp>
      <p:sp>
        <p:nvSpPr>
          <p:cNvPr id="52" name="Rectangle 51"/>
          <p:cNvSpPr/>
          <p:nvPr/>
        </p:nvSpPr>
        <p:spPr bwMode="auto">
          <a:xfrm>
            <a:off x="550577" y="5889849"/>
            <a:ext cx="11386540" cy="457135"/>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494" tIns="93247" rIns="93247" bIns="93247" numCol="1" rtlCol="0" anchor="ctr" anchorCtr="0" compatLnSpc="1">
            <a:prstTxWarp prst="textNoShape">
              <a:avLst/>
            </a:prstTxWarp>
          </a:bodyPr>
          <a:lstStyle/>
          <a:p>
            <a:pPr algn="ctr" defTabSz="932418">
              <a:spcBef>
                <a:spcPts val="2040"/>
              </a:spcBef>
              <a:defRPr/>
            </a:pPr>
            <a:r>
              <a:rPr lang="en-US" sz="2000" dirty="0">
                <a:solidFill>
                  <a:srgbClr val="002050"/>
                </a:solidFill>
                <a:cs typeface="Segoe UI" panose="020B0502040204020203" pitchFamily="34" charset="0"/>
              </a:rPr>
              <a:t>	                     extending System Center capabilities, as an all-in-one management solution!</a:t>
            </a:r>
          </a:p>
        </p:txBody>
      </p:sp>
    </p:spTree>
    <p:extLst>
      <p:ext uri="{BB962C8B-B14F-4D97-AF65-F5344CB8AC3E}">
        <p14:creationId xmlns:p14="http://schemas.microsoft.com/office/powerpoint/2010/main" val="3877279140"/>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011" y="178068"/>
            <a:ext cx="11887878" cy="917444"/>
          </a:xfrm>
          <a:prstGeom prst="rect">
            <a:avLst/>
          </a:prstGeom>
        </p:spPr>
        <p:txBody>
          <a:bodyPr>
            <a:normAutofit fontScale="90000"/>
          </a:bodyPr>
          <a:lstStyle/>
          <a:p>
            <a:pPr algn="l"/>
            <a:r>
              <a:rPr lang="en-US" dirty="0">
                <a:latin typeface="Segoe UI Light" panose="020B0502040204020203" pitchFamily="34" charset="0"/>
                <a:cs typeface="Segoe UI Light" panose="020B0502040204020203" pitchFamily="34" charset="0"/>
              </a:rPr>
              <a:t>Recently added</a:t>
            </a:r>
          </a:p>
        </p:txBody>
      </p:sp>
      <p:sp>
        <p:nvSpPr>
          <p:cNvPr id="17" name="Right Arrow 16"/>
          <p:cNvSpPr/>
          <p:nvPr/>
        </p:nvSpPr>
        <p:spPr bwMode="auto">
          <a:xfrm>
            <a:off x="299825" y="913548"/>
            <a:ext cx="11869986" cy="1055822"/>
          </a:xfrm>
          <a:prstGeom prst="rightArrow">
            <a:avLst/>
          </a:prstGeom>
          <a:solidFill>
            <a:schemeClr val="bg1">
              <a:lumMod val="50000"/>
            </a:scheme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14" tIns="91414" rIns="34284" bIns="34284" rtlCol="0" anchor="b" anchorCtr="0"/>
          <a:lstStyle/>
          <a:p>
            <a:pPr algn="ctr" defTabSz="932048">
              <a:defRPr/>
            </a:pPr>
            <a:endParaRPr lang="en-US" sz="800" dirty="0">
              <a:gradFill>
                <a:gsLst>
                  <a:gs pos="0">
                    <a:srgbClr val="FFFFFF"/>
                  </a:gs>
                  <a:gs pos="100000">
                    <a:srgbClr val="FFFFFF"/>
                  </a:gs>
                </a:gsLst>
                <a:lin ang="5400000" scaled="0"/>
              </a:gradFill>
              <a:ea typeface="Segoe UI" pitchFamily="34" charset="0"/>
              <a:cs typeface="Segoe UI" pitchFamily="34" charset="0"/>
            </a:endParaRPr>
          </a:p>
        </p:txBody>
      </p:sp>
      <p:cxnSp>
        <p:nvCxnSpPr>
          <p:cNvPr id="11" name="Straight Connector 10"/>
          <p:cNvCxnSpPr/>
          <p:nvPr/>
        </p:nvCxnSpPr>
        <p:spPr>
          <a:xfrm>
            <a:off x="1765" y="1045985"/>
            <a:ext cx="12432950" cy="1"/>
          </a:xfrm>
          <a:prstGeom prst="line">
            <a:avLst/>
          </a:prstGeom>
          <a:ln>
            <a:solidFill>
              <a:schemeClr val="bg1">
                <a:lumMod val="50000"/>
                <a:alpha val="18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99823" y="1864124"/>
            <a:ext cx="10566613" cy="5062138"/>
          </a:xfrm>
          <a:prstGeom prst="rect">
            <a:avLst/>
          </a:prstGeom>
          <a:solidFill>
            <a:schemeClr val="accent1">
              <a:lumMod val="75000"/>
            </a:schemeClr>
          </a:solidFill>
          <a:ln>
            <a:noFill/>
          </a:ln>
        </p:spPr>
        <p:txBody>
          <a:bodyPr wrap="square" lIns="182828" tIns="146262" rIns="182828" bIns="146262" rtlCol="0">
            <a:noAutofit/>
          </a:bodyPr>
          <a:lstStyle/>
          <a:p>
            <a:pPr defTabSz="932384">
              <a:spcAft>
                <a:spcPts val="408"/>
              </a:spcAft>
              <a:tabLst>
                <a:tab pos="466120" algn="l"/>
              </a:tabLst>
            </a:pPr>
            <a:r>
              <a:rPr lang="en-US" sz="1399" b="1" dirty="0">
                <a:solidFill>
                  <a:srgbClr val="FFFFFF"/>
                </a:solidFill>
              </a:rPr>
              <a:t>Azure Site Recovery</a:t>
            </a:r>
          </a:p>
          <a:p>
            <a:pPr marL="349589" indent="-349589" defTabSz="932384">
              <a:spcAft>
                <a:spcPts val="408"/>
              </a:spcAft>
              <a:buFont typeface="Arial" panose="020B0604020202020204" pitchFamily="34" charset="0"/>
              <a:buChar char="•"/>
              <a:tabLst>
                <a:tab pos="466120" algn="l"/>
              </a:tabLst>
            </a:pPr>
            <a:r>
              <a:rPr lang="en-US" sz="1399" dirty="0">
                <a:solidFill>
                  <a:srgbClr val="FFFFFF"/>
                </a:solidFill>
              </a:rPr>
              <a:t>New simplified experience on the portal. </a:t>
            </a:r>
          </a:p>
          <a:p>
            <a:pPr marL="349589" lvl="1" indent="-349589" defTabSz="932384">
              <a:spcAft>
                <a:spcPts val="408"/>
              </a:spcAft>
              <a:buFont typeface="Arial" panose="020B0604020202020204" pitchFamily="34" charset="0"/>
              <a:buChar char="•"/>
              <a:tabLst>
                <a:tab pos="466120" algn="l"/>
              </a:tabLst>
            </a:pPr>
            <a:r>
              <a:rPr lang="en-US" sz="1399" dirty="0">
                <a:solidFill>
                  <a:srgbClr val="FFFFFF"/>
                </a:solidFill>
              </a:rPr>
              <a:t>Premium storage, Exclude disk support for VMware to Azure.</a:t>
            </a:r>
          </a:p>
          <a:p>
            <a:pPr marL="349589" indent="-349589" defTabSz="932384">
              <a:spcAft>
                <a:spcPts val="408"/>
              </a:spcAft>
              <a:buFont typeface="Arial" panose="020B0604020202020204" pitchFamily="34" charset="0"/>
              <a:buChar char="•"/>
              <a:tabLst>
                <a:tab pos="466120" algn="l"/>
              </a:tabLst>
            </a:pPr>
            <a:r>
              <a:rPr lang="en-US" sz="1399" dirty="0">
                <a:solidFill>
                  <a:srgbClr val="FFFFFF"/>
                </a:solidFill>
              </a:rPr>
              <a:t> </a:t>
            </a:r>
            <a:r>
              <a:rPr lang="en-US" sz="1399" dirty="0">
                <a:solidFill>
                  <a:schemeClr val="bg1"/>
                </a:solidFill>
                <a:hlinkClick r:id="rId3"/>
              </a:rPr>
              <a:t>GA of Encryption at rest with ASR.</a:t>
            </a:r>
            <a:r>
              <a:rPr lang="en-US" sz="1399" dirty="0">
                <a:solidFill>
                  <a:schemeClr val="bg1"/>
                </a:solidFill>
              </a:rPr>
              <a:t> (With Azure managed keys)</a:t>
            </a:r>
          </a:p>
          <a:p>
            <a:pPr marL="349589" indent="-349589" defTabSz="932384">
              <a:spcAft>
                <a:spcPts val="408"/>
              </a:spcAft>
              <a:buFont typeface="Arial" panose="020B0604020202020204" pitchFamily="34" charset="0"/>
              <a:buChar char="•"/>
              <a:tabLst>
                <a:tab pos="466120" algn="l"/>
              </a:tabLst>
            </a:pPr>
            <a:r>
              <a:rPr lang="en-US" sz="1399" dirty="0">
                <a:solidFill>
                  <a:schemeClr val="bg1"/>
                </a:solidFill>
              </a:rPr>
              <a:t> </a:t>
            </a:r>
            <a:r>
              <a:rPr lang="en-US" sz="1399" dirty="0">
                <a:solidFill>
                  <a:schemeClr val="bg1"/>
                </a:solidFill>
                <a:hlinkClick r:id="rId4"/>
              </a:rPr>
              <a:t>ASR HUB support for Migration.</a:t>
            </a:r>
            <a:endParaRPr lang="en-US" sz="1399" dirty="0">
              <a:solidFill>
                <a:schemeClr val="bg1"/>
              </a:solidFill>
            </a:endParaRPr>
          </a:p>
          <a:p>
            <a:pPr marL="349589" indent="-349589" defTabSz="932384">
              <a:spcAft>
                <a:spcPts val="408"/>
              </a:spcAft>
              <a:buFont typeface="Arial" panose="020B0604020202020204" pitchFamily="34" charset="0"/>
              <a:buChar char="•"/>
              <a:tabLst>
                <a:tab pos="466120" algn="l"/>
              </a:tabLst>
            </a:pPr>
            <a:r>
              <a:rPr lang="en-US" sz="1399" dirty="0">
                <a:solidFill>
                  <a:schemeClr val="bg1"/>
                </a:solidFill>
              </a:rPr>
              <a:t> </a:t>
            </a:r>
            <a:r>
              <a:rPr lang="en-US" sz="1399" dirty="0">
                <a:solidFill>
                  <a:schemeClr val="bg1"/>
                </a:solidFill>
                <a:hlinkClick r:id="rId5"/>
              </a:rPr>
              <a:t>CSP Program</a:t>
            </a:r>
            <a:endParaRPr lang="en-US" sz="1399" dirty="0">
              <a:solidFill>
                <a:schemeClr val="bg1"/>
              </a:solidFill>
            </a:endParaRPr>
          </a:p>
          <a:p>
            <a:pPr marL="349589" indent="-349589" defTabSz="932384">
              <a:spcAft>
                <a:spcPts val="408"/>
              </a:spcAft>
              <a:buFont typeface="Arial" panose="020B0604020202020204" pitchFamily="34" charset="0"/>
              <a:buChar char="•"/>
              <a:tabLst>
                <a:tab pos="466120" algn="l"/>
              </a:tabLst>
            </a:pPr>
            <a:r>
              <a:rPr lang="en-US" sz="1399" dirty="0">
                <a:solidFill>
                  <a:srgbClr val="FFFFFF"/>
                </a:solidFill>
              </a:rPr>
              <a:t>Region availability : Azure US Government cloud, India South, Canada</a:t>
            </a:r>
          </a:p>
          <a:p>
            <a:pPr marL="349589" indent="-349589" defTabSz="932384">
              <a:spcAft>
                <a:spcPts val="408"/>
              </a:spcAft>
              <a:buFont typeface="Arial" panose="020B0604020202020204" pitchFamily="34" charset="0"/>
              <a:buChar char="•"/>
              <a:tabLst>
                <a:tab pos="466120" algn="l"/>
              </a:tabLst>
            </a:pPr>
            <a:r>
              <a:rPr lang="en-US" sz="1399" dirty="0">
                <a:solidFill>
                  <a:srgbClr val="FFFFFF"/>
                </a:solidFill>
              </a:rPr>
              <a:t> Scout 8.0.1 Update 3 and Update 4</a:t>
            </a:r>
          </a:p>
          <a:p>
            <a:pPr marL="349589" lvl="0" indent="-349589" defTabSz="932384">
              <a:spcAft>
                <a:spcPts val="408"/>
              </a:spcAft>
              <a:buFont typeface="Arial" panose="020B0604020202020204" pitchFamily="34" charset="0"/>
              <a:buChar char="•"/>
              <a:tabLst>
                <a:tab pos="466120" algn="l"/>
              </a:tabLst>
            </a:pPr>
            <a:r>
              <a:rPr lang="en-US" sz="1399" dirty="0">
                <a:solidFill>
                  <a:srgbClr val="FFFFFF"/>
                </a:solidFill>
              </a:rPr>
              <a:t>      Update3</a:t>
            </a:r>
          </a:p>
          <a:p>
            <a:pPr marL="904722" lvl="3" indent="-349589" defTabSz="932384">
              <a:spcAft>
                <a:spcPts val="408"/>
              </a:spcAft>
              <a:buFont typeface="Arial" panose="020B0604020202020204" pitchFamily="34" charset="0"/>
              <a:buChar char="•"/>
              <a:tabLst>
                <a:tab pos="466120" algn="l"/>
              </a:tabLst>
            </a:pPr>
            <a:r>
              <a:rPr lang="en-IN" sz="1399" dirty="0">
                <a:solidFill>
                  <a:srgbClr val="FFFFFF"/>
                </a:solidFill>
              </a:rPr>
              <a:t>RHEL/CentOS 6.7</a:t>
            </a:r>
            <a:endParaRPr lang="en-US" sz="1399" dirty="0">
              <a:solidFill>
                <a:srgbClr val="FFFFFF"/>
              </a:solidFill>
            </a:endParaRPr>
          </a:p>
          <a:p>
            <a:pPr marL="349589" lvl="0" indent="-349589" defTabSz="932384">
              <a:spcAft>
                <a:spcPts val="408"/>
              </a:spcAft>
              <a:buFont typeface="Arial" panose="020B0604020202020204" pitchFamily="34" charset="0"/>
              <a:buChar char="•"/>
              <a:tabLst>
                <a:tab pos="466120" algn="l"/>
              </a:tabLst>
            </a:pPr>
            <a:r>
              <a:rPr lang="en-US" sz="1399" dirty="0">
                <a:solidFill>
                  <a:srgbClr val="FFFFFF"/>
                </a:solidFill>
              </a:rPr>
              <a:t>      Update4</a:t>
            </a:r>
          </a:p>
          <a:p>
            <a:pPr marL="904722" lvl="3" indent="-349589" defTabSz="932384">
              <a:spcAft>
                <a:spcPts val="408"/>
              </a:spcAft>
              <a:buFont typeface="Arial" panose="020B0604020202020204" pitchFamily="34" charset="0"/>
              <a:buChar char="•"/>
              <a:tabLst>
                <a:tab pos="466120" algn="l"/>
              </a:tabLst>
            </a:pPr>
            <a:r>
              <a:rPr lang="en-US" sz="1399" dirty="0" err="1">
                <a:solidFill>
                  <a:srgbClr val="FFFFFF"/>
                </a:solidFill>
              </a:rPr>
              <a:t>vCenter</a:t>
            </a:r>
            <a:r>
              <a:rPr lang="en-US" sz="1399" dirty="0">
                <a:solidFill>
                  <a:srgbClr val="FFFFFF"/>
                </a:solidFill>
              </a:rPr>
              <a:t>/vSphere 6.0</a:t>
            </a:r>
          </a:p>
          <a:p>
            <a:pPr marL="904722" lvl="3" indent="-349589" defTabSz="932384">
              <a:spcAft>
                <a:spcPts val="408"/>
              </a:spcAft>
              <a:buFont typeface="Arial" panose="020B0604020202020204" pitchFamily="34" charset="0"/>
              <a:buChar char="•"/>
              <a:tabLst>
                <a:tab pos="466120" algn="l"/>
              </a:tabLst>
            </a:pPr>
            <a:r>
              <a:rPr lang="en-US" sz="1399" dirty="0">
                <a:solidFill>
                  <a:srgbClr val="FFFFFF"/>
                </a:solidFill>
              </a:rPr>
              <a:t>RHEL/CentOS 7.x</a:t>
            </a:r>
          </a:p>
          <a:p>
            <a:pPr marL="904722" lvl="3" indent="-349589" defTabSz="932384">
              <a:spcAft>
                <a:spcPts val="408"/>
              </a:spcAft>
              <a:buFont typeface="Arial" panose="020B0604020202020204" pitchFamily="34" charset="0"/>
              <a:buChar char="•"/>
              <a:tabLst>
                <a:tab pos="466120" algn="l"/>
              </a:tabLst>
            </a:pPr>
            <a:r>
              <a:rPr lang="en-US" sz="1399" dirty="0">
                <a:solidFill>
                  <a:srgbClr val="FFFFFF"/>
                </a:solidFill>
              </a:rPr>
              <a:t>RHEL/CentOS6.8</a:t>
            </a:r>
          </a:p>
          <a:p>
            <a:pPr marL="349589" indent="-349589" defTabSz="932384">
              <a:spcAft>
                <a:spcPts val="408"/>
              </a:spcAft>
              <a:buFont typeface="Arial" panose="020B0604020202020204" pitchFamily="34" charset="0"/>
              <a:buChar char="•"/>
              <a:tabLst>
                <a:tab pos="466120" algn="l"/>
              </a:tabLst>
            </a:pPr>
            <a:r>
              <a:rPr lang="en-US" sz="1399" dirty="0">
                <a:solidFill>
                  <a:srgbClr val="FFFFFF"/>
                </a:solidFill>
              </a:rPr>
              <a:t> Extended Linux support </a:t>
            </a:r>
          </a:p>
          <a:p>
            <a:r>
              <a:rPr lang="en-US" sz="1399" dirty="0">
                <a:solidFill>
                  <a:srgbClr val="FFFFFF"/>
                </a:solidFill>
              </a:rPr>
              <a:t>     Red Hat Enterprise Linux 7.1, Red Hat Enterprise Linux 7.2, CentOS 7.0, CentOS 7.1, CentOS 7.2</a:t>
            </a:r>
          </a:p>
          <a:p>
            <a:pPr marL="349589" indent="-349589" defTabSz="932384">
              <a:spcAft>
                <a:spcPts val="408"/>
              </a:spcAft>
              <a:buFont typeface="Arial" panose="020B0604020202020204" pitchFamily="34" charset="0"/>
              <a:buChar char="•"/>
              <a:tabLst>
                <a:tab pos="466120" algn="l"/>
              </a:tabLst>
            </a:pPr>
            <a:r>
              <a:rPr lang="en-US" sz="1399" dirty="0">
                <a:solidFill>
                  <a:srgbClr val="FFFFFF"/>
                </a:solidFill>
              </a:rPr>
              <a:t>Enhanced Graphical Capacity Planner</a:t>
            </a:r>
          </a:p>
          <a:p>
            <a:pPr defTabSz="932384">
              <a:spcAft>
                <a:spcPts val="408"/>
              </a:spcAft>
              <a:tabLst>
                <a:tab pos="466120" algn="l"/>
              </a:tabLst>
            </a:pPr>
            <a:endParaRPr lang="en-US" sz="1399" dirty="0">
              <a:solidFill>
                <a:srgbClr val="FFFFFF"/>
              </a:solidFill>
            </a:endParaRPr>
          </a:p>
          <a:p>
            <a:pPr marL="349589" indent="-349589" defTabSz="932384">
              <a:spcAft>
                <a:spcPts val="408"/>
              </a:spcAft>
              <a:buFont typeface="Arial" panose="020B0604020202020204" pitchFamily="34" charset="0"/>
              <a:buChar char="•"/>
              <a:tabLst>
                <a:tab pos="466120" algn="l"/>
              </a:tabLst>
            </a:pPr>
            <a:endParaRPr lang="en-US" sz="1399" dirty="0">
              <a:solidFill>
                <a:srgbClr val="FFFFFF"/>
              </a:solidFill>
            </a:endParaRPr>
          </a:p>
          <a:p>
            <a:pPr marL="349589" indent="-349589" defTabSz="932384">
              <a:spcAft>
                <a:spcPts val="408"/>
              </a:spcAft>
              <a:buFont typeface="Arial" panose="020B0604020202020204" pitchFamily="34" charset="0"/>
              <a:buChar char="•"/>
              <a:tabLst>
                <a:tab pos="466120" algn="l"/>
              </a:tabLst>
            </a:pPr>
            <a:endParaRPr lang="en-US" sz="1399" dirty="0">
              <a:solidFill>
                <a:srgbClr val="FFFFFF"/>
              </a:solidFill>
            </a:endParaRPr>
          </a:p>
          <a:p>
            <a:pPr defTabSz="932384">
              <a:spcAft>
                <a:spcPts val="408"/>
              </a:spcAft>
              <a:tabLst>
                <a:tab pos="466120" algn="l"/>
              </a:tabLst>
            </a:pPr>
            <a:endParaRPr lang="en-US" sz="1399" dirty="0">
              <a:solidFill>
                <a:srgbClr val="FFFFFF"/>
              </a:solidFill>
            </a:endParaRPr>
          </a:p>
        </p:txBody>
      </p:sp>
    </p:spTree>
    <p:extLst>
      <p:ext uri="{BB962C8B-B14F-4D97-AF65-F5344CB8AC3E}">
        <p14:creationId xmlns:p14="http://schemas.microsoft.com/office/powerpoint/2010/main" val="2905841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011" y="178068"/>
            <a:ext cx="11887878" cy="917444"/>
          </a:xfrm>
          <a:prstGeom prst="rect">
            <a:avLst/>
          </a:prstGeom>
        </p:spPr>
        <p:txBody>
          <a:bodyPr>
            <a:normAutofit fontScale="90000"/>
          </a:bodyPr>
          <a:lstStyle/>
          <a:p>
            <a:pPr algn="l"/>
            <a:r>
              <a:rPr lang="en-US" dirty="0">
                <a:latin typeface="Segoe UI Light" panose="020B0502040204020203" pitchFamily="34" charset="0"/>
                <a:cs typeface="Segoe UI Light" panose="020B0502040204020203" pitchFamily="34" charset="0"/>
              </a:rPr>
              <a:t>Roadmap</a:t>
            </a:r>
          </a:p>
        </p:txBody>
      </p:sp>
      <p:sp>
        <p:nvSpPr>
          <p:cNvPr id="17" name="Right Arrow 16"/>
          <p:cNvSpPr/>
          <p:nvPr/>
        </p:nvSpPr>
        <p:spPr bwMode="auto">
          <a:xfrm>
            <a:off x="299825" y="913548"/>
            <a:ext cx="11869986" cy="1055822"/>
          </a:xfrm>
          <a:prstGeom prst="rightArrow">
            <a:avLst/>
          </a:prstGeom>
          <a:solidFill>
            <a:schemeClr val="bg1">
              <a:lumMod val="50000"/>
            </a:scheme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14" tIns="91414" rIns="34284" bIns="34284" rtlCol="0" anchor="b" anchorCtr="0"/>
          <a:lstStyle/>
          <a:p>
            <a:pPr algn="ctr" defTabSz="932048">
              <a:defRPr/>
            </a:pPr>
            <a:endParaRPr lang="en-US" sz="800" dirty="0">
              <a:gradFill>
                <a:gsLst>
                  <a:gs pos="0">
                    <a:srgbClr val="FFFFFF"/>
                  </a:gs>
                  <a:gs pos="100000">
                    <a:srgbClr val="FFFFFF"/>
                  </a:gs>
                </a:gsLst>
                <a:lin ang="5400000" scaled="0"/>
              </a:gradFill>
              <a:ea typeface="Segoe UI" pitchFamily="34" charset="0"/>
              <a:cs typeface="Segoe UI" pitchFamily="34" charset="0"/>
            </a:endParaRPr>
          </a:p>
        </p:txBody>
      </p:sp>
      <p:cxnSp>
        <p:nvCxnSpPr>
          <p:cNvPr id="11" name="Straight Connector 10"/>
          <p:cNvCxnSpPr/>
          <p:nvPr/>
        </p:nvCxnSpPr>
        <p:spPr>
          <a:xfrm>
            <a:off x="1765" y="1045985"/>
            <a:ext cx="12432950" cy="1"/>
          </a:xfrm>
          <a:prstGeom prst="line">
            <a:avLst/>
          </a:prstGeom>
          <a:ln>
            <a:solidFill>
              <a:schemeClr val="bg1">
                <a:lumMod val="50000"/>
                <a:alpha val="18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99824" y="1864124"/>
            <a:ext cx="5261150" cy="4724952"/>
          </a:xfrm>
          <a:prstGeom prst="rect">
            <a:avLst/>
          </a:prstGeom>
          <a:solidFill>
            <a:schemeClr val="tx2"/>
          </a:solidFill>
          <a:ln>
            <a:noFill/>
          </a:ln>
        </p:spPr>
        <p:txBody>
          <a:bodyPr wrap="square" lIns="182828" tIns="146262" rIns="182828" bIns="146262" rtlCol="0">
            <a:noAutofit/>
          </a:bodyPr>
          <a:lstStyle/>
          <a:p>
            <a:pPr defTabSz="932384">
              <a:spcAft>
                <a:spcPts val="408"/>
              </a:spcAft>
              <a:tabLst>
                <a:tab pos="466120" algn="l"/>
              </a:tabLst>
            </a:pPr>
            <a:r>
              <a:rPr lang="en-US" sz="1600" b="1" dirty="0">
                <a:solidFill>
                  <a:srgbClr val="FFFFFF"/>
                </a:solidFill>
              </a:rPr>
              <a:t>Azure Site Recovery</a:t>
            </a:r>
          </a:p>
          <a:p>
            <a:pPr marL="349589" indent="-349589" defTabSz="932384">
              <a:spcAft>
                <a:spcPts val="408"/>
              </a:spcAft>
              <a:buFont typeface="Arial" panose="020B0604020202020204" pitchFamily="34" charset="0"/>
              <a:buChar char="•"/>
              <a:tabLst>
                <a:tab pos="466120" algn="l"/>
              </a:tabLst>
            </a:pPr>
            <a:r>
              <a:rPr lang="en-US" sz="1600" dirty="0">
                <a:solidFill>
                  <a:srgbClr val="FFFFFF"/>
                </a:solidFill>
              </a:rPr>
              <a:t>Vault upgrade from Classic portal to Recovery Services Vault in the new portal</a:t>
            </a:r>
          </a:p>
          <a:p>
            <a:pPr marL="349589" indent="-349589" defTabSz="932384">
              <a:spcAft>
                <a:spcPts val="408"/>
              </a:spcAft>
              <a:buFont typeface="Arial" panose="020B0604020202020204" pitchFamily="34" charset="0"/>
              <a:buChar char="•"/>
              <a:tabLst>
                <a:tab pos="466120" algn="l"/>
              </a:tabLst>
            </a:pPr>
            <a:r>
              <a:rPr lang="en-US" sz="1600" dirty="0">
                <a:solidFill>
                  <a:srgbClr val="FFFFFF"/>
                </a:solidFill>
              </a:rPr>
              <a:t>Customize Resource Groups for failed over VM’s</a:t>
            </a:r>
          </a:p>
          <a:p>
            <a:pPr marL="349589" indent="-349589" defTabSz="932384">
              <a:spcAft>
                <a:spcPts val="408"/>
              </a:spcAft>
              <a:buFont typeface="Arial" panose="020B0604020202020204" pitchFamily="34" charset="0"/>
              <a:buChar char="•"/>
              <a:tabLst>
                <a:tab pos="466120" algn="l"/>
              </a:tabLst>
            </a:pPr>
            <a:r>
              <a:rPr lang="en-US" sz="1600" dirty="0">
                <a:solidFill>
                  <a:srgbClr val="FFFFFF"/>
                </a:solidFill>
              </a:rPr>
              <a:t>Protection between Azure regions</a:t>
            </a:r>
          </a:p>
          <a:p>
            <a:pPr marL="349589" indent="-349589" defTabSz="932384">
              <a:spcAft>
                <a:spcPts val="408"/>
              </a:spcAft>
              <a:buFont typeface="Arial" panose="020B0604020202020204" pitchFamily="34" charset="0"/>
              <a:buChar char="•"/>
              <a:tabLst>
                <a:tab pos="466120" algn="l"/>
              </a:tabLst>
            </a:pPr>
            <a:r>
              <a:rPr lang="en-US" sz="1600" dirty="0">
                <a:solidFill>
                  <a:srgbClr val="FFFFFF"/>
                </a:solidFill>
              </a:rPr>
              <a:t>Availability sets</a:t>
            </a:r>
          </a:p>
          <a:p>
            <a:pPr marL="349589" indent="-349589" defTabSz="932384">
              <a:spcAft>
                <a:spcPts val="408"/>
              </a:spcAft>
              <a:buFont typeface="Arial" panose="020B0604020202020204" pitchFamily="34" charset="0"/>
              <a:buChar char="•"/>
              <a:tabLst>
                <a:tab pos="466120" algn="l"/>
              </a:tabLst>
            </a:pPr>
            <a:r>
              <a:rPr lang="en-US" sz="1600" dirty="0">
                <a:solidFill>
                  <a:srgbClr val="FFFFFF"/>
                </a:solidFill>
              </a:rPr>
              <a:t>Richer Operations Management Suite (OMS) integration</a:t>
            </a:r>
          </a:p>
          <a:p>
            <a:pPr marL="349589" indent="-349589" defTabSz="932384">
              <a:spcAft>
                <a:spcPts val="408"/>
              </a:spcAft>
              <a:buFont typeface="Arial" panose="020B0604020202020204" pitchFamily="34" charset="0"/>
              <a:buChar char="•"/>
              <a:tabLst>
                <a:tab pos="466120" algn="l"/>
              </a:tabLst>
            </a:pPr>
            <a:r>
              <a:rPr lang="en-US" sz="1600" dirty="0">
                <a:solidFill>
                  <a:srgbClr val="FFFFFF"/>
                </a:solidFill>
              </a:rPr>
              <a:t>Azure Stack DR</a:t>
            </a:r>
          </a:p>
          <a:p>
            <a:pPr marL="349589" indent="-349589" defTabSz="932384" fontAlgn="ctr">
              <a:spcAft>
                <a:spcPts val="408"/>
              </a:spcAft>
              <a:buFont typeface="Arial" panose="020B0604020202020204" pitchFamily="34" charset="0"/>
              <a:buChar char="•"/>
              <a:tabLst>
                <a:tab pos="466120" algn="l"/>
              </a:tabLst>
            </a:pPr>
            <a:r>
              <a:rPr lang="en-US" sz="1600">
                <a:solidFill>
                  <a:srgbClr val="FFFFFF"/>
                </a:solidFill>
              </a:rPr>
              <a:t>Move </a:t>
            </a:r>
            <a:r>
              <a:rPr lang="en-US" sz="1600" dirty="0">
                <a:solidFill>
                  <a:srgbClr val="FFFFFF"/>
                </a:solidFill>
              </a:rPr>
              <a:t>Configuration Server to a PaaS-based micro-service </a:t>
            </a:r>
          </a:p>
          <a:p>
            <a:pPr defTabSz="932384">
              <a:spcAft>
                <a:spcPts val="408"/>
              </a:spcAft>
              <a:tabLst>
                <a:tab pos="466120" algn="l"/>
              </a:tabLst>
            </a:pPr>
            <a:endParaRPr lang="en-US" sz="1399" dirty="0">
              <a:solidFill>
                <a:srgbClr val="FFFFFF"/>
              </a:solidFill>
            </a:endParaRPr>
          </a:p>
          <a:p>
            <a:pPr marL="349589" indent="-349589" defTabSz="932384">
              <a:spcAft>
                <a:spcPts val="408"/>
              </a:spcAft>
              <a:buFont typeface="Arial" panose="020B0604020202020204" pitchFamily="34" charset="0"/>
              <a:buChar char="•"/>
              <a:tabLst>
                <a:tab pos="466120" algn="l"/>
              </a:tabLst>
            </a:pPr>
            <a:endParaRPr lang="en-US" sz="1399" dirty="0">
              <a:solidFill>
                <a:srgbClr val="FFFFFF"/>
              </a:solidFill>
            </a:endParaRPr>
          </a:p>
          <a:p>
            <a:pPr marL="349589" indent="-349589" defTabSz="932384">
              <a:spcAft>
                <a:spcPts val="408"/>
              </a:spcAft>
              <a:buFont typeface="Arial" panose="020B0604020202020204" pitchFamily="34" charset="0"/>
              <a:buChar char="•"/>
              <a:tabLst>
                <a:tab pos="466120" algn="l"/>
              </a:tabLst>
            </a:pPr>
            <a:endParaRPr lang="en-US" sz="1399" dirty="0">
              <a:solidFill>
                <a:srgbClr val="FFFFFF"/>
              </a:solidFill>
            </a:endParaRPr>
          </a:p>
          <a:p>
            <a:pPr defTabSz="932384">
              <a:spcAft>
                <a:spcPts val="408"/>
              </a:spcAft>
              <a:tabLst>
                <a:tab pos="466120" algn="l"/>
              </a:tabLst>
            </a:pPr>
            <a:endParaRPr lang="en-US" sz="1399" dirty="0">
              <a:solidFill>
                <a:srgbClr val="FFFFFF"/>
              </a:solidFill>
            </a:endParaRPr>
          </a:p>
        </p:txBody>
      </p:sp>
      <p:sp>
        <p:nvSpPr>
          <p:cNvPr id="9" name="TextBox 8"/>
          <p:cNvSpPr txBox="1"/>
          <p:nvPr/>
        </p:nvSpPr>
        <p:spPr>
          <a:xfrm>
            <a:off x="5899885" y="1864124"/>
            <a:ext cx="5261150" cy="4724952"/>
          </a:xfrm>
          <a:prstGeom prst="rect">
            <a:avLst/>
          </a:prstGeom>
          <a:solidFill>
            <a:schemeClr val="accent5">
              <a:lumMod val="75000"/>
            </a:schemeClr>
          </a:solidFill>
          <a:ln>
            <a:noFill/>
          </a:ln>
        </p:spPr>
        <p:txBody>
          <a:bodyPr wrap="square" lIns="182828" tIns="146262" rIns="182828" bIns="146262" rtlCol="0">
            <a:noAutofit/>
          </a:bodyPr>
          <a:lstStyle/>
          <a:p>
            <a:pPr defTabSz="932384">
              <a:spcAft>
                <a:spcPts val="408"/>
              </a:spcAft>
              <a:tabLst>
                <a:tab pos="466120" algn="l"/>
              </a:tabLst>
            </a:pPr>
            <a:r>
              <a:rPr lang="en-US" sz="1600" dirty="0">
                <a:solidFill>
                  <a:srgbClr val="FFFFFF"/>
                </a:solidFill>
              </a:rPr>
              <a:t>Azure Storage</a:t>
            </a:r>
          </a:p>
          <a:p>
            <a:pPr marL="349589" indent="-349589" defTabSz="932384">
              <a:spcAft>
                <a:spcPts val="408"/>
              </a:spcAft>
              <a:buFont typeface="Arial" panose="020B0604020202020204" pitchFamily="34" charset="0"/>
              <a:buChar char="•"/>
              <a:tabLst>
                <a:tab pos="466120" algn="l"/>
              </a:tabLst>
            </a:pPr>
            <a:r>
              <a:rPr lang="en-US" sz="1600" dirty="0">
                <a:solidFill>
                  <a:srgbClr val="FFFFFF"/>
                </a:solidFill>
              </a:rPr>
              <a:t>Managed Disks</a:t>
            </a:r>
          </a:p>
          <a:p>
            <a:pPr marL="349589" indent="-349589" defTabSz="932384">
              <a:spcAft>
                <a:spcPts val="408"/>
              </a:spcAft>
              <a:buFont typeface="Arial" panose="020B0604020202020204" pitchFamily="34" charset="0"/>
              <a:buChar char="•"/>
              <a:tabLst>
                <a:tab pos="466120" algn="l"/>
              </a:tabLst>
            </a:pPr>
            <a:r>
              <a:rPr lang="en-US" sz="1600" dirty="0">
                <a:solidFill>
                  <a:srgbClr val="FFFFFF"/>
                </a:solidFill>
              </a:rPr>
              <a:t>Larger Blobs</a:t>
            </a:r>
          </a:p>
          <a:p>
            <a:pPr marL="349589" indent="-349589" defTabSz="932384">
              <a:spcAft>
                <a:spcPts val="408"/>
              </a:spcAft>
              <a:buFont typeface="Arial" panose="020B0604020202020204" pitchFamily="34" charset="0"/>
              <a:buChar char="•"/>
              <a:tabLst>
                <a:tab pos="466120" algn="l"/>
              </a:tabLst>
            </a:pPr>
            <a:r>
              <a:rPr lang="en-US" sz="1600" dirty="0">
                <a:solidFill>
                  <a:srgbClr val="FFFFFF"/>
                </a:solidFill>
              </a:rPr>
              <a:t>1TB -&gt; 16 TB Disk Size</a:t>
            </a:r>
          </a:p>
          <a:p>
            <a:pPr defTabSz="932384">
              <a:spcAft>
                <a:spcPts val="408"/>
              </a:spcAft>
              <a:tabLst>
                <a:tab pos="466120" algn="l"/>
              </a:tabLst>
            </a:pPr>
            <a:endParaRPr lang="en-US" sz="1399" dirty="0">
              <a:solidFill>
                <a:srgbClr val="FFFFFF"/>
              </a:solidFill>
            </a:endParaRPr>
          </a:p>
          <a:p>
            <a:pPr marL="349589" indent="-349589" defTabSz="932384">
              <a:spcAft>
                <a:spcPts val="408"/>
              </a:spcAft>
              <a:buFont typeface="Arial" panose="020B0604020202020204" pitchFamily="34" charset="0"/>
              <a:buChar char="•"/>
              <a:tabLst>
                <a:tab pos="466120" algn="l"/>
              </a:tabLst>
            </a:pPr>
            <a:endParaRPr lang="en-US" sz="1399" dirty="0">
              <a:solidFill>
                <a:srgbClr val="FFFFFF"/>
              </a:solidFill>
            </a:endParaRPr>
          </a:p>
          <a:p>
            <a:pPr marL="349589" indent="-349589" defTabSz="932384">
              <a:spcAft>
                <a:spcPts val="408"/>
              </a:spcAft>
              <a:buFont typeface="Arial" panose="020B0604020202020204" pitchFamily="34" charset="0"/>
              <a:buChar char="•"/>
              <a:tabLst>
                <a:tab pos="466120" algn="l"/>
              </a:tabLst>
            </a:pPr>
            <a:endParaRPr lang="en-US" sz="1399" dirty="0">
              <a:solidFill>
                <a:srgbClr val="FFFFFF"/>
              </a:solidFill>
            </a:endParaRPr>
          </a:p>
          <a:p>
            <a:pPr defTabSz="932384">
              <a:spcAft>
                <a:spcPts val="408"/>
              </a:spcAft>
              <a:tabLst>
                <a:tab pos="466120" algn="l"/>
              </a:tabLst>
            </a:pPr>
            <a:endParaRPr lang="en-US" sz="1399" dirty="0">
              <a:solidFill>
                <a:srgbClr val="FFFFFF"/>
              </a:solidFill>
            </a:endParaRPr>
          </a:p>
        </p:txBody>
      </p:sp>
    </p:spTree>
    <p:extLst>
      <p:ext uri="{BB962C8B-B14F-4D97-AF65-F5344CB8AC3E}">
        <p14:creationId xmlns:p14="http://schemas.microsoft.com/office/powerpoint/2010/main" val="2432553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endParaRPr lang="nl-NL" dirty="0"/>
          </a:p>
        </p:txBody>
      </p:sp>
      <p:sp>
        <p:nvSpPr>
          <p:cNvPr id="2" name="Title 1"/>
          <p:cNvSpPr>
            <a:spLocks noGrp="1"/>
          </p:cNvSpPr>
          <p:nvPr>
            <p:ph type="title"/>
          </p:nvPr>
        </p:nvSpPr>
        <p:spPr/>
        <p:txBody>
          <a:bodyPr vert="horz" wrap="square" lIns="146283" tIns="91427" rIns="146283" bIns="91427" numCol="1" rtlCol="0" anchor="ctr" anchorCtr="0" compatLnSpc="1">
            <a:prstTxWarp prst="textNoShape">
              <a:avLst/>
            </a:prstTxWarp>
            <a:noAutofit/>
          </a:bodyPr>
          <a:lstStyle/>
          <a:p>
            <a:pPr algn="l"/>
            <a:r>
              <a:rPr lang="en-US" sz="3600" dirty="0">
                <a:latin typeface="Segoe UI Light" panose="020B0502040204020203" pitchFamily="34" charset="0"/>
                <a:cs typeface="Segoe UI Light" panose="020B0502040204020203" pitchFamily="34" charset="0"/>
              </a:rPr>
              <a:t>An ecosystem of support</a:t>
            </a:r>
          </a:p>
        </p:txBody>
      </p:sp>
      <p:sp>
        <p:nvSpPr>
          <p:cNvPr id="47" name="Text Placeholder 21"/>
          <p:cNvSpPr txBox="1">
            <a:spLocks/>
          </p:cNvSpPr>
          <p:nvPr/>
        </p:nvSpPr>
        <p:spPr>
          <a:xfrm>
            <a:off x="622780" y="1298083"/>
            <a:ext cx="11887878" cy="523655"/>
          </a:xfrm>
          <a:prstGeom prst="rect">
            <a:avLst/>
          </a:prstGeom>
        </p:spPr>
        <p:txBody>
          <a:bodyPr wrap="square" lIns="146283" tIns="91427" rIns="91427" bIns="91427">
            <a:spAutoFit/>
          </a:bodyPr>
          <a:lstStyle>
            <a:lvl1pPr marL="0" indent="0" algn="l" defTabSz="913505" rtl="0" fontAlgn="base">
              <a:lnSpc>
                <a:spcPct val="90000"/>
              </a:lnSpc>
              <a:spcBef>
                <a:spcPct val="20000"/>
              </a:spcBef>
              <a:spcAft>
                <a:spcPct val="0"/>
              </a:spcAft>
              <a:buSzPct val="90000"/>
              <a:buFontTx/>
              <a:buNone/>
              <a:defRPr sz="1400" kern="1200" baseline="0">
                <a:solidFill>
                  <a:schemeClr val="bg1"/>
                </a:solidFill>
                <a:latin typeface="Segoe UI Semibold" panose="020B0702040204020203" pitchFamily="34" charset="0"/>
                <a:ea typeface="ＭＳ Ｐゴシック" charset="0"/>
                <a:cs typeface="Segoe UI Semibold" panose="020B0702040204020203" pitchFamily="34" charset="0"/>
              </a:defRPr>
            </a:lvl1pPr>
            <a:lvl2pPr marL="336145" indent="0" algn="l" defTabSz="913505" rtl="0" fontAlgn="base">
              <a:lnSpc>
                <a:spcPct val="90000"/>
              </a:lnSpc>
              <a:spcBef>
                <a:spcPct val="20000"/>
              </a:spcBef>
              <a:spcAft>
                <a:spcPct val="0"/>
              </a:spcAft>
              <a:buSzPct val="90000"/>
              <a:buFontTx/>
              <a:buNone/>
              <a:defRPr sz="1400" kern="1200">
                <a:solidFill>
                  <a:schemeClr val="tx2"/>
                </a:solidFill>
                <a:latin typeface="+mn-lt"/>
                <a:ea typeface="ＭＳ Ｐゴシック" charset="0"/>
                <a:cs typeface="+mn-cs"/>
              </a:defRPr>
            </a:lvl2pPr>
            <a:lvl3pPr marL="560241" indent="0" algn="l" defTabSz="913505" rtl="0" fontAlgn="base">
              <a:lnSpc>
                <a:spcPct val="90000"/>
              </a:lnSpc>
              <a:spcBef>
                <a:spcPct val="20000"/>
              </a:spcBef>
              <a:spcAft>
                <a:spcPct val="0"/>
              </a:spcAft>
              <a:buSzPct val="90000"/>
              <a:buFontTx/>
              <a:buNone/>
              <a:defRPr sz="1400" kern="1200">
                <a:solidFill>
                  <a:schemeClr val="tx2"/>
                </a:solidFill>
                <a:latin typeface="+mn-lt"/>
                <a:ea typeface="ＭＳ Ｐゴシック" charset="0"/>
                <a:cs typeface="+mn-cs"/>
              </a:defRPr>
            </a:lvl3pPr>
            <a:lvl4pPr marL="784338" indent="0" algn="l" defTabSz="913505" rtl="0" fontAlgn="base">
              <a:lnSpc>
                <a:spcPct val="90000"/>
              </a:lnSpc>
              <a:spcBef>
                <a:spcPct val="20000"/>
              </a:spcBef>
              <a:spcAft>
                <a:spcPct val="0"/>
              </a:spcAft>
              <a:buSzPct val="90000"/>
              <a:buFontTx/>
              <a:buNone/>
              <a:defRPr sz="1400" kern="1200">
                <a:solidFill>
                  <a:schemeClr val="tx2"/>
                </a:solidFill>
                <a:latin typeface="+mn-lt"/>
                <a:ea typeface="ＭＳ Ｐゴシック" charset="0"/>
                <a:cs typeface="+mn-cs"/>
              </a:defRPr>
            </a:lvl4pPr>
            <a:lvl5pPr marL="1008434" indent="0" algn="l" defTabSz="913505" rtl="0" fontAlgn="base">
              <a:lnSpc>
                <a:spcPct val="90000"/>
              </a:lnSpc>
              <a:spcBef>
                <a:spcPct val="20000"/>
              </a:spcBef>
              <a:spcAft>
                <a:spcPct val="0"/>
              </a:spcAft>
              <a:buSzPct val="90000"/>
              <a:buFontTx/>
              <a:buNone/>
              <a:defRPr sz="1400" kern="1200">
                <a:solidFill>
                  <a:schemeClr val="tx2"/>
                </a:solidFill>
                <a:latin typeface="+mn-lt"/>
                <a:ea typeface="ＭＳ Ｐゴシック" charset="0"/>
                <a:cs typeface="+mn-cs"/>
              </a:defRPr>
            </a:lvl5pPr>
            <a:lvl6pPr marL="2514931" indent="-228632" algn="l" defTabSz="91452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2195" indent="-228632" algn="l" defTabSz="91452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9454" indent="-228632" algn="l" defTabSz="91452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6718" indent="-228632" algn="l" defTabSz="914523"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defTabSz="913330">
              <a:defRPr/>
            </a:pPr>
            <a:r>
              <a:rPr lang="en-US" sz="2400" dirty="0">
                <a:solidFill>
                  <a:srgbClr val="000000"/>
                </a:solidFill>
                <a:latin typeface="Calibri"/>
              </a:rPr>
              <a:t>Visit the Azure Marketplace to see them all!</a:t>
            </a:r>
          </a:p>
        </p:txBody>
      </p:sp>
      <p:grpSp>
        <p:nvGrpSpPr>
          <p:cNvPr id="4" name="Group 3"/>
          <p:cNvGrpSpPr/>
          <p:nvPr/>
        </p:nvGrpSpPr>
        <p:grpSpPr>
          <a:xfrm>
            <a:off x="420547" y="1585667"/>
            <a:ext cx="11880821" cy="4913966"/>
            <a:chOff x="419724" y="1585395"/>
            <a:chExt cx="11882506" cy="4914662"/>
          </a:xfrm>
        </p:grpSpPr>
        <p:pic>
          <p:nvPicPr>
            <p:cNvPr id="7" name="Picture 6"/>
            <p:cNvPicPr>
              <a:picLocks noChangeAspect="1"/>
            </p:cNvPicPr>
            <p:nvPr/>
          </p:nvPicPr>
          <p:blipFill>
            <a:blip r:embed="rId3">
              <a:clrChange>
                <a:clrFrom>
                  <a:srgbClr val="FFFFFF"/>
                </a:clrFrom>
                <a:clrTo>
                  <a:srgbClr val="FFFFFF">
                    <a:alpha val="0"/>
                  </a:srgbClr>
                </a:clrTo>
              </a:clrChange>
            </a:blip>
            <a:stretch>
              <a:fillRect/>
            </a:stretch>
          </p:blipFill>
          <p:spPr>
            <a:xfrm>
              <a:off x="5965594" y="5321116"/>
              <a:ext cx="2934909" cy="1048405"/>
            </a:xfrm>
            <a:prstGeom prst="rect">
              <a:avLst/>
            </a:prstGeom>
          </p:spPr>
        </p:pic>
        <p:pic>
          <p:nvPicPr>
            <p:cNvPr id="8" name="Picture 8" descr="http://www.freeitdata.com/wp-content/uploads/2013/07/unidesk-logo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824414" y="3637595"/>
              <a:ext cx="1000619" cy="3001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8" descr="http://cadinc.com/wp-content/uploads/2015/08/Fortinet-logo.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306004" y="5279386"/>
              <a:ext cx="1346407" cy="44239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8" descr="https://prodpublishingstorage.blob.core.windows.net/3d59a9b6-3c7f-4bda-8328-a3ea1482e536/logo-130414564959306260.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94055" y="4671254"/>
              <a:ext cx="1024469" cy="102446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p:cNvPicPr>
              <a:picLocks noChangeAspect="1"/>
            </p:cNvPicPr>
            <p:nvPr/>
          </p:nvPicPr>
          <p:blipFill>
            <a:blip r:embed="rId7">
              <a:clrChange>
                <a:clrFrom>
                  <a:srgbClr val="FFFFFF"/>
                </a:clrFrom>
                <a:clrTo>
                  <a:srgbClr val="FFFFFF">
                    <a:alpha val="0"/>
                  </a:srgbClr>
                </a:clrTo>
              </a:clrChange>
            </a:blip>
            <a:stretch>
              <a:fillRect/>
            </a:stretch>
          </p:blipFill>
          <p:spPr>
            <a:xfrm>
              <a:off x="6027512" y="4006928"/>
              <a:ext cx="4501974" cy="1272458"/>
            </a:xfrm>
            <a:prstGeom prst="rect">
              <a:avLst/>
            </a:prstGeom>
          </p:spPr>
        </p:pic>
        <p:pic>
          <p:nvPicPr>
            <p:cNvPr id="12" name="Picture 11"/>
            <p:cNvPicPr>
              <a:picLocks noChangeAspect="1"/>
            </p:cNvPicPr>
            <p:nvPr/>
          </p:nvPicPr>
          <p:blipFill>
            <a:blip r:embed="rId8"/>
            <a:stretch>
              <a:fillRect/>
            </a:stretch>
          </p:blipFill>
          <p:spPr>
            <a:xfrm>
              <a:off x="637269" y="1585395"/>
              <a:ext cx="3588727" cy="1485889"/>
            </a:xfrm>
            <a:prstGeom prst="rect">
              <a:avLst/>
            </a:prstGeom>
          </p:spPr>
        </p:pic>
        <p:pic>
          <p:nvPicPr>
            <p:cNvPr id="13" name="Picture 12"/>
            <p:cNvPicPr>
              <a:picLocks noChangeAspect="1"/>
            </p:cNvPicPr>
            <p:nvPr/>
          </p:nvPicPr>
          <p:blipFill>
            <a:blip r:embed="rId9">
              <a:clrChange>
                <a:clrFrom>
                  <a:srgbClr val="FFFFFF"/>
                </a:clrFrom>
                <a:clrTo>
                  <a:srgbClr val="FFFFFF">
                    <a:alpha val="0"/>
                  </a:srgbClr>
                </a:clrTo>
              </a:clrChange>
            </a:blip>
            <a:stretch>
              <a:fillRect/>
            </a:stretch>
          </p:blipFill>
          <p:spPr>
            <a:xfrm>
              <a:off x="5567382" y="2193331"/>
              <a:ext cx="2752835" cy="919616"/>
            </a:xfrm>
            <a:prstGeom prst="rect">
              <a:avLst/>
            </a:prstGeom>
          </p:spPr>
        </p:pic>
        <p:pic>
          <p:nvPicPr>
            <p:cNvPr id="14" name="Picture 13"/>
            <p:cNvPicPr>
              <a:picLocks noChangeAspect="1"/>
            </p:cNvPicPr>
            <p:nvPr/>
          </p:nvPicPr>
          <p:blipFill>
            <a:blip r:embed="rId10">
              <a:clrChange>
                <a:clrFrom>
                  <a:srgbClr val="FFFFFF"/>
                </a:clrFrom>
                <a:clrTo>
                  <a:srgbClr val="FFFFFF">
                    <a:alpha val="0"/>
                  </a:srgbClr>
                </a:clrTo>
              </a:clrChange>
            </a:blip>
            <a:stretch>
              <a:fillRect/>
            </a:stretch>
          </p:blipFill>
          <p:spPr>
            <a:xfrm>
              <a:off x="1350895" y="4953953"/>
              <a:ext cx="4535538" cy="850413"/>
            </a:xfrm>
            <a:prstGeom prst="rect">
              <a:avLst/>
            </a:prstGeom>
          </p:spPr>
        </p:pic>
        <p:pic>
          <p:nvPicPr>
            <p:cNvPr id="15" name="Picture 2" descr="http://www.sios.com/new_images/logo_sios.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61668" y="4908544"/>
              <a:ext cx="609958" cy="609958"/>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https://upload.wikimedia.org/wikipedia/en/thumb/a/aa/Nasuni_logo.png/640px-Nasuni_logo.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166939" y="3553870"/>
              <a:ext cx="3400443" cy="109983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6" descr="https://assets.barracuda.com/assets/img/sections/media/thumbs/logo_barracuda_main_for-light-backgrounds_CMYK_thumb.pn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012957" y="4317376"/>
              <a:ext cx="1805744" cy="63631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http://www.cloudera.com/content/dam/www/static/images/logos/xcloudera-logo.png.pagespeed.ic.Nfp6LEvDgd.png"/>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7800854" y="4029770"/>
              <a:ext cx="1550055" cy="37588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4" descr="http://1z0t062i963x34d4z11d4ecn.wpengine.netdna-cdn.com/wp-content/uploads/2015/04/transvault-logo-405x255-400x255.png"/>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4922606" y="2777798"/>
              <a:ext cx="2976930" cy="189779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2" descr="https://s3.amazonaws.com/awsmp-logos/1-22-Storreduce.png"/>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227849" y="5869595"/>
              <a:ext cx="2481936" cy="36325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4" descr="https://ravenhq.com/Content/css/images/logo.png"/>
            <p:cNvPicPr>
              <a:picLocks noChangeAspect="1" noChangeArrowheads="1"/>
            </p:cNvPicPr>
            <p:nvPr/>
          </p:nvPicPr>
          <p:blipFill>
            <a:blip r:embed="rId1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930051" y="3081215"/>
              <a:ext cx="1584726" cy="528243"/>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6" descr="http://support.datacastlecorp.com/logo-new.pn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19724" y="5688434"/>
              <a:ext cx="2552315" cy="684531"/>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30" descr="http://www.seniorsit.net/Editorimages/kemp-logo.png"/>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428050" y="4418646"/>
              <a:ext cx="1502001" cy="570761"/>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32" descr="https://www.starwindsoftware.com/styles-v2/images/icons/MainTemplate20140429/newLogoStarWind15102015.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566173" y="2526996"/>
              <a:ext cx="1923404" cy="388057"/>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34" descr="https://dz2cdn1.dzone.com/storage/partner-logo/41764-logentries-logo.png"/>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2390171" y="3295853"/>
              <a:ext cx="1352414" cy="450804"/>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36" descr="http://tomorrowsoffice.com/wp-content/uploads/2016/06/dell-logo.png"/>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749137" y="3170814"/>
              <a:ext cx="1484273" cy="171790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38" descr="http://www.riverbed.com/etc/designs/riverbed-www/_jcr_content/page_base/logoheader.img.png/1433288170254.png"/>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10398669" y="2445055"/>
              <a:ext cx="1388370" cy="403889"/>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40" descr="http://kinlane-productions.s3.amazonaws.com/api-evangelist-site/company/logos/cloudboost-logo.png"/>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7418154" y="3453446"/>
              <a:ext cx="3201710" cy="653151"/>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p:cNvSpPr txBox="1"/>
            <p:nvPr/>
          </p:nvSpPr>
          <p:spPr>
            <a:xfrm>
              <a:off x="8900503" y="5533062"/>
              <a:ext cx="3401727" cy="966995"/>
            </a:xfrm>
            <a:prstGeom prst="rect">
              <a:avLst/>
            </a:prstGeom>
            <a:noFill/>
          </p:spPr>
          <p:txBody>
            <a:bodyPr wrap="square" lIns="182854" tIns="146283" rIns="182854" bIns="146283" rtlCol="0">
              <a:spAutoFit/>
            </a:bodyPr>
            <a:lstStyle/>
            <a:p>
              <a:pPr defTabSz="914224">
                <a:lnSpc>
                  <a:spcPct val="90000"/>
                </a:lnSpc>
                <a:spcAft>
                  <a:spcPts val="600"/>
                </a:spcAft>
                <a:defRPr/>
              </a:pPr>
              <a:r>
                <a:rPr lang="en-US" sz="4799" kern="0" spc="-102" dirty="0">
                  <a:ln w="3175">
                    <a:noFill/>
                  </a:ln>
                  <a:solidFill>
                    <a:srgbClr val="626DA5"/>
                  </a:solidFill>
                  <a:latin typeface="Segoe UI Semibold" panose="020B0702040204020203" pitchFamily="34" charset="0"/>
                  <a:cs typeface="Segoe UI Semibold" panose="020B0702040204020203" pitchFamily="34" charset="0"/>
                </a:rPr>
                <a:t>And more!</a:t>
              </a:r>
            </a:p>
          </p:txBody>
        </p:sp>
        <p:pic>
          <p:nvPicPr>
            <p:cNvPr id="32" name="Picture 31"/>
            <p:cNvPicPr>
              <a:picLocks noChangeAspect="1"/>
            </p:cNvPicPr>
            <p:nvPr/>
          </p:nvPicPr>
          <p:blipFill>
            <a:blip r:embed="rId25"/>
            <a:stretch>
              <a:fillRect/>
            </a:stretch>
          </p:blipFill>
          <p:spPr>
            <a:xfrm>
              <a:off x="9538650" y="4137203"/>
              <a:ext cx="2356622" cy="290649"/>
            </a:xfrm>
            <a:prstGeom prst="rect">
              <a:avLst/>
            </a:prstGeom>
          </p:spPr>
        </p:pic>
        <p:pic>
          <p:nvPicPr>
            <p:cNvPr id="33" name="Picture 32"/>
            <p:cNvPicPr>
              <a:picLocks noChangeAspect="1"/>
            </p:cNvPicPr>
            <p:nvPr/>
          </p:nvPicPr>
          <p:blipFill>
            <a:blip r:embed="rId26">
              <a:clrChange>
                <a:clrFrom>
                  <a:srgbClr val="FFFFFF"/>
                </a:clrFrom>
                <a:clrTo>
                  <a:srgbClr val="FFFFFF">
                    <a:alpha val="0"/>
                  </a:srgbClr>
                </a:clrTo>
              </a:clrChange>
            </a:blip>
            <a:stretch>
              <a:fillRect/>
            </a:stretch>
          </p:blipFill>
          <p:spPr>
            <a:xfrm>
              <a:off x="9829911" y="2962636"/>
              <a:ext cx="1774099" cy="598163"/>
            </a:xfrm>
            <a:prstGeom prst="rect">
              <a:avLst/>
            </a:prstGeom>
          </p:spPr>
        </p:pic>
        <p:pic>
          <p:nvPicPr>
            <p:cNvPr id="1026" name="Picture 2" descr="Image result for veritas png"/>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6965306" y="2843414"/>
              <a:ext cx="2864605" cy="7163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talon storage png"/>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8372822" y="2553492"/>
              <a:ext cx="1811356" cy="2272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panzura logo"/>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5630164" y="3112947"/>
              <a:ext cx="1335142" cy="319273"/>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Rectangle 2"/>
          <p:cNvSpPr/>
          <p:nvPr/>
        </p:nvSpPr>
        <p:spPr>
          <a:xfrm>
            <a:off x="4911776" y="3308920"/>
            <a:ext cx="2650523" cy="382308"/>
          </a:xfrm>
          <a:prstGeom prst="rect">
            <a:avLst/>
          </a:prstGeom>
        </p:spPr>
        <p:txBody>
          <a:bodyPr wrap="none">
            <a:spAutoFit/>
          </a:bodyPr>
          <a:lstStyle/>
          <a:p>
            <a:pPr defTabSz="932597"/>
            <a:r>
              <a:rPr lang="en-US" sz="1836" dirty="0">
                <a:solidFill>
                  <a:srgbClr val="FFFFFF"/>
                </a:solidFill>
                <a:latin typeface="Calibri"/>
              </a:rPr>
              <a:t>BCDR in the Public Cloud </a:t>
            </a:r>
            <a:endParaRPr lang="nl-NL" sz="1836" dirty="0">
              <a:solidFill>
                <a:srgbClr val="FFFFFF"/>
              </a:solidFill>
              <a:latin typeface="Calibri"/>
            </a:endParaRPr>
          </a:p>
        </p:txBody>
      </p:sp>
      <p:pic>
        <p:nvPicPr>
          <p:cNvPr id="6" name="Picture 5"/>
          <p:cNvPicPr>
            <a:picLocks noChangeAspect="1"/>
          </p:cNvPicPr>
          <p:nvPr/>
        </p:nvPicPr>
        <p:blipFill rotWithShape="1">
          <a:blip r:embed="rId30"/>
          <a:srcRect t="28115" b="25356"/>
          <a:stretch/>
        </p:blipFill>
        <p:spPr>
          <a:xfrm>
            <a:off x="8599340" y="1752566"/>
            <a:ext cx="1991122" cy="693932"/>
          </a:xfrm>
          <a:prstGeom prst="rect">
            <a:avLst/>
          </a:prstGeom>
        </p:spPr>
      </p:pic>
      <p:pic>
        <p:nvPicPr>
          <p:cNvPr id="20" name="Picture 19"/>
          <p:cNvPicPr>
            <a:picLocks noChangeAspect="1"/>
          </p:cNvPicPr>
          <p:nvPr/>
        </p:nvPicPr>
        <p:blipFill>
          <a:blip r:embed="rId31"/>
          <a:stretch>
            <a:fillRect/>
          </a:stretch>
        </p:blipFill>
        <p:spPr>
          <a:xfrm>
            <a:off x="5567475" y="1755393"/>
            <a:ext cx="2007507" cy="585321"/>
          </a:xfrm>
          <a:prstGeom prst="rect">
            <a:avLst/>
          </a:prstGeom>
        </p:spPr>
      </p:pic>
      <p:pic>
        <p:nvPicPr>
          <p:cNvPr id="37" name="Picture 36" descr="Velostrata-Logo.png"/>
          <p:cNvPicPr>
            <a:picLocks noChangeAspect="1"/>
          </p:cNvPicPr>
          <p:nvPr/>
        </p:nvPicPr>
        <p:blipFill>
          <a:blip r:embed="rId32" cstate="print">
            <a:extLst>
              <a:ext uri="{28A0092B-C50C-407E-A947-70E740481C1C}">
                <a14:useLocalDpi xmlns:a14="http://schemas.microsoft.com/office/drawing/2010/main"/>
              </a:ext>
            </a:extLst>
          </a:blip>
          <a:stretch>
            <a:fillRect/>
          </a:stretch>
        </p:blipFill>
        <p:spPr>
          <a:xfrm>
            <a:off x="516270" y="2441215"/>
            <a:ext cx="3507152" cy="1169050"/>
          </a:xfrm>
          <a:prstGeom prst="rect">
            <a:avLst/>
          </a:prstGeom>
        </p:spPr>
      </p:pic>
    </p:spTree>
    <p:extLst>
      <p:ext uri="{BB962C8B-B14F-4D97-AF65-F5344CB8AC3E}">
        <p14:creationId xmlns:p14="http://schemas.microsoft.com/office/powerpoint/2010/main" val="2514464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7037" y="220662"/>
            <a:ext cx="11192828" cy="1165754"/>
          </a:xfrm>
        </p:spPr>
        <p:txBody>
          <a:bodyPr/>
          <a:lstStyle/>
          <a:p>
            <a:pPr algn="l"/>
            <a:r>
              <a:rPr lang="en-US" sz="3600" dirty="0">
                <a:latin typeface="Segoe UI Light" panose="020B0502040204020203" pitchFamily="34" charset="0"/>
                <a:cs typeface="Segoe UI Light" panose="020B0502040204020203" pitchFamily="34" charset="0"/>
              </a:rPr>
              <a:t>Selection Criteria</a:t>
            </a:r>
          </a:p>
        </p:txBody>
      </p:sp>
      <p:sp>
        <p:nvSpPr>
          <p:cNvPr id="5" name="TextBox 4"/>
          <p:cNvSpPr txBox="1"/>
          <p:nvPr/>
        </p:nvSpPr>
        <p:spPr>
          <a:xfrm>
            <a:off x="350837" y="1439862"/>
            <a:ext cx="10896600" cy="2299091"/>
          </a:xfrm>
          <a:prstGeom prst="rect">
            <a:avLst/>
          </a:prstGeom>
          <a:noFill/>
        </p:spPr>
        <p:txBody>
          <a:bodyPr wrap="square" lIns="18288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latin typeface="+mj-lt"/>
              </a:rPr>
              <a:t>Crash consistent vs </a:t>
            </a:r>
            <a:r>
              <a:rPr lang="en-US" sz="3200" b="1" dirty="0">
                <a:gradFill>
                  <a:gsLst>
                    <a:gs pos="2917">
                      <a:schemeClr val="tx1"/>
                    </a:gs>
                    <a:gs pos="30000">
                      <a:schemeClr val="tx1"/>
                    </a:gs>
                  </a:gsLst>
                  <a:lin ang="5400000" scaled="0"/>
                </a:gradFill>
                <a:latin typeface="+mj-lt"/>
              </a:rPr>
              <a:t>Application Consistent</a:t>
            </a:r>
            <a:r>
              <a:rPr lang="en-US" sz="3200" dirty="0">
                <a:gradFill>
                  <a:gsLst>
                    <a:gs pos="2917">
                      <a:schemeClr val="tx1"/>
                    </a:gs>
                    <a:gs pos="30000">
                      <a:schemeClr val="tx1"/>
                    </a:gs>
                  </a:gsLst>
                  <a:lin ang="5400000" scaled="0"/>
                </a:gradFill>
                <a:latin typeface="+mj-lt"/>
              </a:rPr>
              <a:t>?</a:t>
            </a:r>
          </a:p>
          <a:p>
            <a:pPr>
              <a:lnSpc>
                <a:spcPct val="90000"/>
              </a:lnSpc>
              <a:spcAft>
                <a:spcPts val="600"/>
              </a:spcAft>
            </a:pP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Consistency is key to recovering multi-tier applications </a:t>
            </a:r>
          </a:p>
          <a:p>
            <a:pPr>
              <a:lnSpc>
                <a:spcPct val="90000"/>
              </a:lnSpc>
              <a:spcAft>
                <a:spcPts val="600"/>
              </a:spcAft>
            </a:pPr>
            <a:r>
              <a:rPr lang="en-US" sz="3200" dirty="0">
                <a:gradFill>
                  <a:gsLst>
                    <a:gs pos="2917">
                      <a:schemeClr val="tx1"/>
                    </a:gs>
                    <a:gs pos="30000">
                      <a:schemeClr val="tx1"/>
                    </a:gs>
                  </a:gsLst>
                  <a:lin ang="5400000" scaled="0"/>
                </a:gradFill>
                <a:latin typeface="+mj-lt"/>
              </a:rPr>
              <a:t>ASR supports </a:t>
            </a:r>
            <a:r>
              <a:rPr lang="en-US" sz="3200" b="1" i="1" u="sng" dirty="0">
                <a:gradFill>
                  <a:gsLst>
                    <a:gs pos="2917">
                      <a:schemeClr val="tx1"/>
                    </a:gs>
                    <a:gs pos="30000">
                      <a:schemeClr val="tx1"/>
                    </a:gs>
                  </a:gsLst>
                  <a:lin ang="5400000" scaled="0"/>
                </a:gradFill>
                <a:latin typeface="+mj-lt"/>
              </a:rPr>
              <a:t>multi-VM</a:t>
            </a:r>
            <a:r>
              <a:rPr lang="en-US" sz="3200" b="1" dirty="0">
                <a:gradFill>
                  <a:gsLst>
                    <a:gs pos="2917">
                      <a:schemeClr val="tx1"/>
                    </a:gs>
                    <a:gs pos="30000">
                      <a:schemeClr val="tx1"/>
                    </a:gs>
                  </a:gsLst>
                  <a:lin ang="5400000" scaled="0"/>
                </a:gradFill>
                <a:latin typeface="+mj-lt"/>
              </a:rPr>
              <a:t> </a:t>
            </a:r>
            <a:r>
              <a:rPr lang="en-US" sz="3200" b="1" i="1" u="sng" dirty="0">
                <a:gradFill>
                  <a:gsLst>
                    <a:gs pos="2917">
                      <a:schemeClr val="tx1"/>
                    </a:gs>
                    <a:gs pos="30000">
                      <a:schemeClr val="tx1"/>
                    </a:gs>
                  </a:gsLst>
                  <a:lin ang="5400000" scaled="0"/>
                </a:gradFill>
                <a:latin typeface="+mj-lt"/>
              </a:rPr>
              <a:t>application-consistent</a:t>
            </a:r>
            <a:r>
              <a:rPr lang="en-US" sz="3200" b="1" dirty="0">
                <a:gradFill>
                  <a:gsLst>
                    <a:gs pos="2917">
                      <a:schemeClr val="tx1"/>
                    </a:gs>
                    <a:gs pos="30000">
                      <a:schemeClr val="tx1"/>
                    </a:gs>
                  </a:gsLst>
                  <a:lin ang="5400000" scaled="0"/>
                </a:gradFill>
                <a:latin typeface="+mj-lt"/>
              </a:rPr>
              <a:t> </a:t>
            </a:r>
            <a:r>
              <a:rPr lang="en-US" sz="3200" dirty="0">
                <a:gradFill>
                  <a:gsLst>
                    <a:gs pos="2917">
                      <a:schemeClr val="tx1"/>
                    </a:gs>
                    <a:gs pos="30000">
                      <a:schemeClr val="tx1"/>
                    </a:gs>
                  </a:gsLst>
                  <a:lin ang="5400000" scaled="0"/>
                </a:gradFill>
                <a:latin typeface="+mj-lt"/>
              </a:rPr>
              <a:t>replication.</a:t>
            </a:r>
          </a:p>
        </p:txBody>
      </p:sp>
      <p:sp>
        <p:nvSpPr>
          <p:cNvPr id="4" name="Text Placeholder 2"/>
          <p:cNvSpPr txBox="1">
            <a:spLocks/>
          </p:cNvSpPr>
          <p:nvPr/>
        </p:nvSpPr>
        <p:spPr>
          <a:xfrm>
            <a:off x="503237" y="2963862"/>
            <a:ext cx="11310443" cy="4986538"/>
          </a:xfrm>
          <a:prstGeom prst="rect">
            <a:avLst/>
          </a:prstGeom>
        </p:spPr>
        <p:txBody>
          <a:bodyPr vert="horz" lIns="111026" tIns="55513" rIns="111026" bIns="55513" rtlCol="0" anchor="ctr">
            <a:normAutofit/>
          </a:bodyPr>
          <a:lstStyle>
            <a:defPPr>
              <a:defRPr lang="en-US"/>
            </a:defPPr>
            <a:lvl1pPr marL="0" algn="l" defTabSz="1110264" rtl="0" eaLnBrk="1" latinLnBrk="0" hangingPunct="1">
              <a:defRPr sz="1500" kern="1200">
                <a:solidFill>
                  <a:schemeClr val="tx1">
                    <a:tint val="75000"/>
                  </a:schemeClr>
                </a:solidFill>
                <a:latin typeface="+mn-lt"/>
                <a:ea typeface="+mn-ea"/>
                <a:cs typeface="+mn-cs"/>
              </a:defRPr>
            </a:lvl1pPr>
            <a:lvl2pPr marL="555132" algn="l" defTabSz="1110264" rtl="0" eaLnBrk="1" latinLnBrk="0" hangingPunct="1">
              <a:defRPr sz="2200" kern="1200">
                <a:solidFill>
                  <a:schemeClr val="tx1"/>
                </a:solidFill>
                <a:latin typeface="+mn-lt"/>
                <a:ea typeface="+mn-ea"/>
                <a:cs typeface="+mn-cs"/>
              </a:defRPr>
            </a:lvl2pPr>
            <a:lvl3pPr marL="1110264" algn="l" defTabSz="1110264" rtl="0" eaLnBrk="1" latinLnBrk="0" hangingPunct="1">
              <a:defRPr sz="2200" kern="1200">
                <a:solidFill>
                  <a:schemeClr val="tx1"/>
                </a:solidFill>
                <a:latin typeface="+mn-lt"/>
                <a:ea typeface="+mn-ea"/>
                <a:cs typeface="+mn-cs"/>
              </a:defRPr>
            </a:lvl3pPr>
            <a:lvl4pPr marL="1665397" algn="l" defTabSz="1110264" rtl="0" eaLnBrk="1" latinLnBrk="0" hangingPunct="1">
              <a:defRPr sz="2200" kern="1200">
                <a:solidFill>
                  <a:schemeClr val="tx1"/>
                </a:solidFill>
                <a:latin typeface="+mn-lt"/>
                <a:ea typeface="+mn-ea"/>
                <a:cs typeface="+mn-cs"/>
              </a:defRPr>
            </a:lvl4pPr>
            <a:lvl5pPr marL="2220529" algn="l" defTabSz="1110264" rtl="0" eaLnBrk="1" latinLnBrk="0" hangingPunct="1">
              <a:defRPr sz="2200" kern="1200">
                <a:solidFill>
                  <a:schemeClr val="tx1"/>
                </a:solidFill>
                <a:latin typeface="+mn-lt"/>
                <a:ea typeface="+mn-ea"/>
                <a:cs typeface="+mn-cs"/>
              </a:defRPr>
            </a:lvl5pPr>
            <a:lvl6pPr marL="2775661" algn="l" defTabSz="1110264" rtl="0" eaLnBrk="1" latinLnBrk="0" hangingPunct="1">
              <a:defRPr sz="2200" kern="1200">
                <a:solidFill>
                  <a:schemeClr val="tx1"/>
                </a:solidFill>
                <a:latin typeface="+mn-lt"/>
                <a:ea typeface="+mn-ea"/>
                <a:cs typeface="+mn-cs"/>
              </a:defRPr>
            </a:lvl6pPr>
            <a:lvl7pPr marL="3330793" algn="l" defTabSz="1110264" rtl="0" eaLnBrk="1" latinLnBrk="0" hangingPunct="1">
              <a:defRPr sz="2200" kern="1200">
                <a:solidFill>
                  <a:schemeClr val="tx1"/>
                </a:solidFill>
                <a:latin typeface="+mn-lt"/>
                <a:ea typeface="+mn-ea"/>
                <a:cs typeface="+mn-cs"/>
              </a:defRPr>
            </a:lvl7pPr>
            <a:lvl8pPr marL="3885926" algn="l" defTabSz="1110264" rtl="0" eaLnBrk="1" latinLnBrk="0" hangingPunct="1">
              <a:defRPr sz="2200" kern="1200">
                <a:solidFill>
                  <a:schemeClr val="tx1"/>
                </a:solidFill>
                <a:latin typeface="+mn-lt"/>
                <a:ea typeface="+mn-ea"/>
                <a:cs typeface="+mn-cs"/>
              </a:defRPr>
            </a:lvl8pPr>
            <a:lvl9pPr marL="4441058" algn="l" defTabSz="1110264" rtl="0" eaLnBrk="1" latinLnBrk="0" hangingPunct="1">
              <a:defRPr sz="2200" kern="1200">
                <a:solidFill>
                  <a:schemeClr val="tx1"/>
                </a:solidFill>
                <a:latin typeface="+mn-lt"/>
                <a:ea typeface="+mn-ea"/>
                <a:cs typeface="+mn-cs"/>
              </a:defRPr>
            </a:lvl9pPr>
          </a:lstStyle>
          <a:p>
            <a:pPr marL="285750" indent="-285750">
              <a:buFont typeface="Wingdings" panose="05000000000000000000" pitchFamily="2" charset="2"/>
              <a:buChar char="q"/>
            </a:pPr>
            <a:r>
              <a:rPr lang="en-US" dirty="0"/>
              <a:t>VMs only or Physical?</a:t>
            </a:r>
          </a:p>
          <a:p>
            <a:pPr marL="285750" indent="-285750">
              <a:buFont typeface="Wingdings" panose="05000000000000000000" pitchFamily="2" charset="2"/>
              <a:buChar char="q"/>
            </a:pPr>
            <a:r>
              <a:rPr lang="en-US" dirty="0"/>
              <a:t>Supported Hypervisor?</a:t>
            </a:r>
          </a:p>
          <a:p>
            <a:pPr marL="285750" indent="-285750">
              <a:buFont typeface="Wingdings" panose="05000000000000000000" pitchFamily="2" charset="2"/>
              <a:buChar char="q"/>
            </a:pPr>
            <a:r>
              <a:rPr lang="en-US" dirty="0"/>
              <a:t>Supported Quest operating system?</a:t>
            </a:r>
          </a:p>
          <a:p>
            <a:pPr marL="285750" indent="-285750">
              <a:buFont typeface="Wingdings" panose="05000000000000000000" pitchFamily="2" charset="2"/>
              <a:buChar char="q"/>
            </a:pPr>
            <a:r>
              <a:rPr lang="en-US" dirty="0"/>
              <a:t>Replication frequency?</a:t>
            </a:r>
          </a:p>
          <a:p>
            <a:pPr marL="285750" indent="-285750">
              <a:buFont typeface="Wingdings" panose="05000000000000000000" pitchFamily="2" charset="2"/>
              <a:buChar char="q"/>
            </a:pPr>
            <a:r>
              <a:rPr lang="en-US" dirty="0"/>
              <a:t>Migration?</a:t>
            </a:r>
          </a:p>
          <a:p>
            <a:pPr marL="285750" indent="-285750">
              <a:buFont typeface="Wingdings" panose="05000000000000000000" pitchFamily="2" charset="2"/>
              <a:buChar char="q"/>
            </a:pPr>
            <a:r>
              <a:rPr lang="en-US" dirty="0"/>
              <a:t>Orchestration/automation?</a:t>
            </a:r>
          </a:p>
          <a:p>
            <a:pPr marL="285750" indent="-285750">
              <a:buFont typeface="Wingdings" panose="05000000000000000000" pitchFamily="2" charset="2"/>
              <a:buChar char="q"/>
            </a:pPr>
            <a:r>
              <a:rPr lang="en-US" dirty="0"/>
              <a:t>Security Encryption</a:t>
            </a:r>
          </a:p>
          <a:p>
            <a:pPr marL="285750" indent="-285750">
              <a:buFont typeface="Wingdings" panose="05000000000000000000" pitchFamily="2" charset="2"/>
              <a:buChar char="q"/>
            </a:pPr>
            <a:r>
              <a:rPr lang="en-US" dirty="0"/>
              <a:t>Deployment. Agentless is nice but achieves crash constancy only.</a:t>
            </a:r>
          </a:p>
          <a:p>
            <a:pPr marL="285750" indent="-285750">
              <a:buFont typeface="Wingdings" panose="05000000000000000000" pitchFamily="2" charset="2"/>
              <a:buChar char="q"/>
            </a:pPr>
            <a:r>
              <a:rPr lang="en-US" dirty="0"/>
              <a:t>Cloud? Multiple Cloud strategy?</a:t>
            </a:r>
          </a:p>
          <a:p>
            <a:pPr marL="285750" indent="-285750">
              <a:buFont typeface="Wingdings" panose="05000000000000000000" pitchFamily="2" charset="2"/>
              <a:buChar char="q"/>
            </a:pPr>
            <a:r>
              <a:rPr lang="en-US" dirty="0"/>
              <a:t>Scale, Large deployments hundreds machines?</a:t>
            </a:r>
            <a:endParaRPr lang="nl-NL" dirty="0"/>
          </a:p>
        </p:txBody>
      </p:sp>
    </p:spTree>
    <p:extLst>
      <p:ext uri="{BB962C8B-B14F-4D97-AF65-F5344CB8AC3E}">
        <p14:creationId xmlns:p14="http://schemas.microsoft.com/office/powerpoint/2010/main" val="20026548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00857" y="64587"/>
            <a:ext cx="11889564" cy="917575"/>
          </a:xfrm>
        </p:spPr>
        <p:txBody>
          <a:bodyPr>
            <a:normAutofit/>
          </a:bodyPr>
          <a:lstStyle/>
          <a:p>
            <a:pPr algn="l"/>
            <a:r>
              <a:rPr lang="en-US" sz="3600" dirty="0">
                <a:latin typeface="Segoe UI Light" panose="020B0502040204020203" pitchFamily="34" charset="0"/>
                <a:cs typeface="Segoe UI Light" panose="020B0502040204020203" pitchFamily="34" charset="0"/>
              </a:rPr>
              <a:t>Azure as your Datacenter </a:t>
            </a:r>
          </a:p>
        </p:txBody>
      </p:sp>
      <p:sp>
        <p:nvSpPr>
          <p:cNvPr id="6" name="Content Placeholder 5"/>
          <p:cNvSpPr>
            <a:spLocks noGrp="1"/>
          </p:cNvSpPr>
          <p:nvPr>
            <p:ph type="body" sz="quarter" idx="10"/>
          </p:nvPr>
        </p:nvSpPr>
        <p:spPr>
          <a:xfrm>
            <a:off x="-28277" y="835018"/>
            <a:ext cx="10285113" cy="1822037"/>
          </a:xfrm>
        </p:spPr>
        <p:txBody>
          <a:bodyPr/>
          <a:lstStyle/>
          <a:p>
            <a:pPr marL="571500" lvl="2" indent="-342900">
              <a:buFont typeface="Arial" panose="020B0604020202020204" pitchFamily="34" charset="0"/>
              <a:buChar char="•"/>
            </a:pPr>
            <a:endParaRPr lang="en-US" sz="3200" dirty="0"/>
          </a:p>
        </p:txBody>
      </p:sp>
      <p:sp>
        <p:nvSpPr>
          <p:cNvPr id="4" name="TextBox 4"/>
          <p:cNvSpPr txBox="1"/>
          <p:nvPr/>
        </p:nvSpPr>
        <p:spPr>
          <a:xfrm>
            <a:off x="118207" y="1642862"/>
            <a:ext cx="5763443" cy="4081117"/>
          </a:xfrm>
          <a:prstGeom prst="rect">
            <a:avLst/>
          </a:prstGeom>
          <a:noFill/>
        </p:spPr>
        <p:txBody>
          <a:bodyPr wrap="squar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342900" indent="-342900">
              <a:lnSpc>
                <a:spcPct val="90000"/>
              </a:lnSpc>
              <a:spcAft>
                <a:spcPts val="600"/>
              </a:spcAft>
              <a:buFont typeface="Wingdings" panose="05000000000000000000" pitchFamily="2" charset="2"/>
              <a:buChar char="ü"/>
            </a:pPr>
            <a:r>
              <a:rPr lang="en-US" sz="2400" dirty="0"/>
              <a:t>Reduce the burden on IT and lower costs for your on-premises infrastructure </a:t>
            </a:r>
          </a:p>
          <a:p>
            <a:pPr marL="342900" indent="-342900">
              <a:lnSpc>
                <a:spcPct val="90000"/>
              </a:lnSpc>
              <a:spcAft>
                <a:spcPts val="600"/>
              </a:spcAft>
              <a:buFont typeface="Wingdings" panose="05000000000000000000" pitchFamily="2" charset="2"/>
              <a:buChar char="ü"/>
            </a:pPr>
            <a:endParaRPr lang="en-US" sz="2400" dirty="0"/>
          </a:p>
          <a:p>
            <a:pPr marL="342900" indent="-342900">
              <a:lnSpc>
                <a:spcPct val="90000"/>
              </a:lnSpc>
              <a:spcAft>
                <a:spcPts val="600"/>
              </a:spcAft>
              <a:buFont typeface="Wingdings" panose="05000000000000000000" pitchFamily="2" charset="2"/>
              <a:buChar char="ü"/>
            </a:pPr>
            <a:r>
              <a:rPr lang="en-US" sz="2400" dirty="0"/>
              <a:t>Control where you run apps and store data for a true hybrid experience</a:t>
            </a:r>
          </a:p>
          <a:p>
            <a:pPr marL="342900" indent="-342900">
              <a:lnSpc>
                <a:spcPct val="90000"/>
              </a:lnSpc>
              <a:spcAft>
                <a:spcPts val="600"/>
              </a:spcAft>
              <a:buFont typeface="Wingdings" panose="05000000000000000000" pitchFamily="2" charset="2"/>
              <a:buChar char="ü"/>
            </a:pPr>
            <a:endParaRPr lang="en-US" sz="2400" dirty="0"/>
          </a:p>
          <a:p>
            <a:pPr marL="342900" indent="-342900">
              <a:lnSpc>
                <a:spcPct val="90000"/>
              </a:lnSpc>
              <a:spcAft>
                <a:spcPts val="600"/>
              </a:spcAft>
              <a:buFont typeface="Wingdings" panose="05000000000000000000" pitchFamily="2" charset="2"/>
              <a:buChar char="ü"/>
            </a:pPr>
            <a:r>
              <a:rPr lang="en-US" sz="2400" dirty="0"/>
              <a:t>A scalable and reliable platform</a:t>
            </a:r>
          </a:p>
          <a:p>
            <a:pPr marL="342900" indent="-342900">
              <a:lnSpc>
                <a:spcPct val="90000"/>
              </a:lnSpc>
              <a:spcAft>
                <a:spcPts val="600"/>
              </a:spcAft>
              <a:buFont typeface="Wingdings" panose="05000000000000000000" pitchFamily="2" charset="2"/>
              <a:buChar char="ü"/>
            </a:pPr>
            <a:endParaRPr lang="en-US" sz="2400" dirty="0"/>
          </a:p>
          <a:p>
            <a:pPr marL="342900" indent="-342900">
              <a:lnSpc>
                <a:spcPct val="90000"/>
              </a:lnSpc>
              <a:spcAft>
                <a:spcPts val="600"/>
              </a:spcAft>
              <a:buFont typeface="Wingdings" panose="05000000000000000000" pitchFamily="2" charset="2"/>
              <a:buChar char="ü"/>
            </a:pPr>
            <a:r>
              <a:rPr lang="en-US" sz="2400" dirty="0"/>
              <a:t>Increase datacenter agility with on demand, near-limitless cloud scalability</a:t>
            </a:r>
          </a:p>
        </p:txBody>
      </p:sp>
      <p:sp>
        <p:nvSpPr>
          <p:cNvPr id="20" name="Oval 19"/>
          <p:cNvSpPr/>
          <p:nvPr/>
        </p:nvSpPr>
        <p:spPr>
          <a:xfrm>
            <a:off x="7419555" y="1530769"/>
            <a:ext cx="3676072" cy="3311019"/>
          </a:xfrm>
          <a:prstGeom prst="ellipse">
            <a:avLst/>
          </a:prstGeom>
          <a:solidFill>
            <a:srgbClr val="0072C6">
              <a:alpha val="54000"/>
            </a:srgbClr>
          </a:solidFill>
          <a:ln w="38100" cap="flat" cmpd="sng" algn="ctr">
            <a:solidFill>
              <a:srgbClr val="FFFFFF"/>
            </a:solidFill>
            <a:prstDash val="solid"/>
          </a:ln>
          <a:effectLst/>
        </p:spPr>
        <p:txBody>
          <a:bodyPr rot="0" spcFirstLastPara="0" vert="horz" wrap="square" lIns="91440" tIns="91440" rIns="91440" bIns="91440" numCol="1" spcCol="0" rtlCol="0" fromWordArt="0" anchor="b"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r"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prstClr val="white"/>
              </a:solidFill>
              <a:effectLst/>
              <a:uLnTx/>
              <a:uFillTx/>
              <a:latin typeface="Segoe UI"/>
              <a:ea typeface="+mn-ea"/>
              <a:cs typeface="+mn-cs"/>
            </a:endParaRPr>
          </a:p>
        </p:txBody>
      </p:sp>
      <p:sp>
        <p:nvSpPr>
          <p:cNvPr id="21" name="Oval 20"/>
          <p:cNvSpPr/>
          <p:nvPr/>
        </p:nvSpPr>
        <p:spPr>
          <a:xfrm>
            <a:off x="8796915" y="3544921"/>
            <a:ext cx="3676072" cy="3311019"/>
          </a:xfrm>
          <a:prstGeom prst="ellipse">
            <a:avLst/>
          </a:prstGeom>
          <a:solidFill>
            <a:srgbClr val="68217A">
              <a:alpha val="54000"/>
            </a:srgbClr>
          </a:solidFill>
          <a:ln w="38100" cap="flat" cmpd="sng" algn="ctr">
            <a:solidFill>
              <a:srgbClr val="FFFFFF"/>
            </a:solidFill>
            <a:prstDash val="solid"/>
          </a:ln>
          <a:effectLst/>
        </p:spPr>
        <p:txBody>
          <a:bodyPr rot="0" spcFirstLastPara="0" vert="horz" wrap="square" lIns="91440" tIns="91440" rIns="91440" bIns="91440" numCol="1" spcCol="0" rtlCol="0" fromWordArt="0" anchor="b"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r"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prstClr val="white"/>
              </a:solidFill>
              <a:effectLst/>
              <a:uLnTx/>
              <a:uFillTx/>
              <a:latin typeface="Segoe UI"/>
              <a:ea typeface="+mn-ea"/>
              <a:cs typeface="+mn-cs"/>
            </a:endParaRPr>
          </a:p>
        </p:txBody>
      </p:sp>
      <p:sp>
        <p:nvSpPr>
          <p:cNvPr id="22" name="Oval 21"/>
          <p:cNvSpPr/>
          <p:nvPr/>
        </p:nvSpPr>
        <p:spPr>
          <a:xfrm>
            <a:off x="6004288" y="3544921"/>
            <a:ext cx="3676072" cy="3311019"/>
          </a:xfrm>
          <a:prstGeom prst="ellipse">
            <a:avLst/>
          </a:prstGeom>
          <a:solidFill>
            <a:srgbClr val="008272">
              <a:alpha val="54000"/>
            </a:srgbClr>
          </a:solidFill>
          <a:ln w="38100" cap="flat" cmpd="sng" algn="ctr">
            <a:solidFill>
              <a:srgbClr val="FFFFFF"/>
            </a:solidFill>
            <a:prstDash val="solid"/>
          </a:ln>
          <a:effectLst/>
        </p:spPr>
        <p:txBody>
          <a:bodyPr rot="0" spcFirstLastPara="0" vert="horz" wrap="square" lIns="91440" tIns="91440" rIns="91440" bIns="91440" numCol="1" spcCol="0" rtlCol="0" fromWordArt="0" anchor="b"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r"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prstClr val="white"/>
              </a:solidFill>
              <a:effectLst/>
              <a:uLnTx/>
              <a:uFillTx/>
              <a:latin typeface="Segoe UI"/>
              <a:ea typeface="+mn-ea"/>
              <a:cs typeface="+mn-cs"/>
            </a:endParaRPr>
          </a:p>
        </p:txBody>
      </p:sp>
      <p:sp>
        <p:nvSpPr>
          <p:cNvPr id="23" name="Rectangle 22"/>
          <p:cNvSpPr/>
          <p:nvPr/>
        </p:nvSpPr>
        <p:spPr>
          <a:xfrm>
            <a:off x="6935115" y="5071416"/>
            <a:ext cx="1739162" cy="480131"/>
          </a:xfrm>
          <a:prstGeom prst="rect">
            <a:avLst/>
          </a:prstGeom>
        </p:spPr>
        <p:txBody>
          <a:bodyPr wrap="squar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192" fontAlgn="base">
              <a:lnSpc>
                <a:spcPct val="90000"/>
              </a:lnSpc>
              <a:spcBef>
                <a:spcPct val="0"/>
              </a:spcBef>
              <a:spcAft>
                <a:spcPct val="0"/>
              </a:spcAft>
            </a:pPr>
            <a:r>
              <a:rPr lang="en-US" sz="2800" dirty="0">
                <a:solidFill>
                  <a:prstClr val="white"/>
                </a:solidFill>
                <a:latin typeface="Segoe UI Light"/>
                <a:ea typeface="Segoe UI" pitchFamily="34" charset="0"/>
                <a:cs typeface="Segoe UI" pitchFamily="34" charset="0"/>
              </a:rPr>
              <a:t>FAST</a:t>
            </a:r>
          </a:p>
        </p:txBody>
      </p:sp>
      <p:sp>
        <p:nvSpPr>
          <p:cNvPr id="24" name="Rectangle 23"/>
          <p:cNvSpPr/>
          <p:nvPr/>
        </p:nvSpPr>
        <p:spPr>
          <a:xfrm>
            <a:off x="9784361" y="5090581"/>
            <a:ext cx="2004125" cy="480131"/>
          </a:xfrm>
          <a:prstGeom prst="rect">
            <a:avLst/>
          </a:prstGeom>
        </p:spPr>
        <p:txBody>
          <a:bodyPr wrap="squar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192" fontAlgn="base">
              <a:lnSpc>
                <a:spcPct val="90000"/>
              </a:lnSpc>
              <a:spcBef>
                <a:spcPct val="0"/>
              </a:spcBef>
              <a:spcAft>
                <a:spcPct val="0"/>
              </a:spcAft>
            </a:pPr>
            <a:r>
              <a:rPr lang="en-US" sz="2800">
                <a:solidFill>
                  <a:prstClr val="white"/>
                </a:solidFill>
                <a:latin typeface="Segoe UI Light"/>
                <a:ea typeface="Segoe UI" pitchFamily="34" charset="0"/>
                <a:cs typeface="Segoe UI" pitchFamily="34" charset="0"/>
              </a:rPr>
              <a:t>AGILE</a:t>
            </a:r>
            <a:endParaRPr lang="en-US" sz="2800" dirty="0">
              <a:solidFill>
                <a:prstClr val="white"/>
              </a:solidFill>
              <a:latin typeface="Segoe UI Light"/>
              <a:ea typeface="Segoe UI" pitchFamily="34" charset="0"/>
              <a:cs typeface="Segoe UI" pitchFamily="34" charset="0"/>
            </a:endParaRPr>
          </a:p>
        </p:txBody>
      </p:sp>
      <p:sp>
        <p:nvSpPr>
          <p:cNvPr id="26" name="Rectangle 25"/>
          <p:cNvSpPr/>
          <p:nvPr/>
        </p:nvSpPr>
        <p:spPr>
          <a:xfrm>
            <a:off x="8738090" y="2692766"/>
            <a:ext cx="1550696" cy="480131"/>
          </a:xfrm>
          <a:prstGeom prst="rect">
            <a:avLst/>
          </a:prstGeom>
        </p:spPr>
        <p:txBody>
          <a:bodyPr wrap="squar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32192" fontAlgn="base">
              <a:lnSpc>
                <a:spcPct val="90000"/>
              </a:lnSpc>
              <a:spcBef>
                <a:spcPct val="0"/>
              </a:spcBef>
              <a:spcAft>
                <a:spcPct val="0"/>
              </a:spcAft>
            </a:pPr>
            <a:r>
              <a:rPr lang="en-US" sz="2800" dirty="0">
                <a:solidFill>
                  <a:prstClr val="white"/>
                </a:solidFill>
                <a:latin typeface="Segoe UI Light"/>
                <a:ea typeface="Segoe UI" pitchFamily="34" charset="0"/>
                <a:cs typeface="Segoe UI" pitchFamily="34" charset="0"/>
              </a:rPr>
              <a:t>EASY</a:t>
            </a:r>
            <a:endParaRPr lang="en-US" sz="3200" dirty="0">
              <a:solidFill>
                <a:prstClr val="white"/>
              </a:solidFill>
              <a:latin typeface="Segoe UI Light"/>
              <a:ea typeface="Segoe UI" pitchFamily="34" charset="0"/>
              <a:cs typeface="Segoe UI" pitchFamily="34" charset="0"/>
            </a:endParaRPr>
          </a:p>
        </p:txBody>
      </p:sp>
    </p:spTree>
    <p:extLst>
      <p:ext uri="{BB962C8B-B14F-4D97-AF65-F5344CB8AC3E}">
        <p14:creationId xmlns:p14="http://schemas.microsoft.com/office/powerpoint/2010/main" val="285216298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How to fix your server, the funny way!">
            <a:hlinkClick r:id="" action="ppaction://media"/>
          </p:cNvPr>
          <p:cNvPicPr>
            <a:picLocks noChangeAspect="1"/>
          </p:cNvPicPr>
          <p:nvPr>
            <a:videoFile r:link="rId1"/>
            <p:extLst>
              <p:ext uri="{DAA4B4D4-6D71-4841-9C94-3DE7FCFB9230}">
                <p14:media xmlns:p14="http://schemas.microsoft.com/office/powerpoint/2010/main" r:embed="rId2">
                  <p14:trim st="727" end="15531"/>
                </p14:media>
              </p:ext>
            </p:extLst>
          </p:nvPr>
        </p:nvPicPr>
        <p:blipFill>
          <a:blip r:embed="rId7"/>
          <a:stretch>
            <a:fillRect/>
          </a:stretch>
        </p:blipFill>
        <p:spPr>
          <a:xfrm>
            <a:off x="5989637" y="2582862"/>
            <a:ext cx="4953000" cy="3714751"/>
          </a:xfrm>
          <a:prstGeom prst="rect">
            <a:avLst/>
          </a:prstGeom>
        </p:spPr>
      </p:pic>
      <p:pic>
        <p:nvPicPr>
          <p:cNvPr id="3" name="Fire disaster 09_07_2009FW">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655637" y="525462"/>
            <a:ext cx="5638800" cy="3464313"/>
          </a:xfrm>
          <a:prstGeom prst="rect">
            <a:avLst/>
          </a:prstGeom>
        </p:spPr>
      </p:pic>
    </p:spTree>
    <p:extLst>
      <p:ext uri="{BB962C8B-B14F-4D97-AF65-F5344CB8AC3E}">
        <p14:creationId xmlns:p14="http://schemas.microsoft.com/office/powerpoint/2010/main" val="1727288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612">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video fullScrn="1">
              <p:cMediaNode vol="80000">
                <p:cTn id="13"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804589" y="1943911"/>
            <a:ext cx="10057868" cy="918031"/>
          </a:xfrm>
        </p:spPr>
        <p:txBody>
          <a:bodyPr/>
          <a:lstStyle/>
          <a:p>
            <a:r>
              <a:rPr lang="en-US" dirty="0"/>
              <a:t>Failures come in many flavors. It's not optional.</a:t>
            </a:r>
          </a:p>
        </p:txBody>
      </p:sp>
    </p:spTree>
    <p:extLst>
      <p:ext uri="{BB962C8B-B14F-4D97-AF65-F5344CB8AC3E}">
        <p14:creationId xmlns:p14="http://schemas.microsoft.com/office/powerpoint/2010/main" val="3926452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 name="Picture 139"/>
          <p:cNvPicPr>
            <a:picLocks noChangeAspect="1"/>
          </p:cNvPicPr>
          <p:nvPr/>
        </p:nvPicPr>
        <p:blipFill rotWithShape="1">
          <a:blip r:embed="rId3" cstate="hqprint">
            <a:extLst>
              <a:ext uri="{28A0092B-C50C-407E-A947-70E740481C1C}">
                <a14:useLocalDpi xmlns:a14="http://schemas.microsoft.com/office/drawing/2010/main"/>
              </a:ext>
            </a:extLst>
          </a:blip>
          <a:srcRect l="3711" r="484"/>
          <a:stretch/>
        </p:blipFill>
        <p:spPr>
          <a:xfrm>
            <a:off x="-1185" y="5042903"/>
            <a:ext cx="12444235" cy="1834344"/>
          </a:xfrm>
          <a:prstGeom prst="rect">
            <a:avLst/>
          </a:prstGeom>
        </p:spPr>
      </p:pic>
      <p:sp>
        <p:nvSpPr>
          <p:cNvPr id="2" name="Title 1"/>
          <p:cNvSpPr>
            <a:spLocks noGrp="1"/>
          </p:cNvSpPr>
          <p:nvPr>
            <p:ph type="title"/>
          </p:nvPr>
        </p:nvSpPr>
        <p:spPr/>
        <p:txBody>
          <a:bodyPr/>
          <a:lstStyle/>
          <a:p>
            <a:r>
              <a:rPr lang="en-US" sz="4800" dirty="0"/>
              <a:t>Common Challenges</a:t>
            </a:r>
            <a:br>
              <a:rPr lang="en-US" dirty="0"/>
            </a:br>
            <a:r>
              <a:rPr lang="en-US" sz="4000" dirty="0">
                <a:solidFill>
                  <a:srgbClr val="47D8FF"/>
                </a:solidFill>
              </a:rPr>
              <a:t>We hear from our customers</a:t>
            </a:r>
          </a:p>
        </p:txBody>
      </p:sp>
      <p:cxnSp>
        <p:nvCxnSpPr>
          <p:cNvPr id="7" name="Straight Connector 6"/>
          <p:cNvCxnSpPr/>
          <p:nvPr/>
        </p:nvCxnSpPr>
        <p:spPr>
          <a:xfrm>
            <a:off x="4043989" y="2246940"/>
            <a:ext cx="0" cy="2227887"/>
          </a:xfrm>
          <a:prstGeom prst="line">
            <a:avLst/>
          </a:prstGeom>
          <a:ln>
            <a:solidFill>
              <a:schemeClr val="tx1">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803956" y="2246940"/>
            <a:ext cx="0" cy="2227887"/>
          </a:xfrm>
          <a:prstGeom prst="line">
            <a:avLst/>
          </a:prstGeom>
          <a:ln>
            <a:solidFill>
              <a:schemeClr val="tx1">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404051" y="3792667"/>
            <a:ext cx="3382800" cy="1142963"/>
          </a:xfrm>
          <a:prstGeom prst="rect">
            <a:avLst/>
          </a:prstGeom>
          <a:noFill/>
        </p:spPr>
        <p:txBody>
          <a:bodyPr wrap="square" lIns="182854" tIns="146283" rIns="182854" bIns="146283" rtlCol="0" anchor="ctr">
            <a:spAutoFit/>
          </a:bodyPr>
          <a:lstStyle/>
          <a:p>
            <a:pPr algn="ctr" defTabSz="932563">
              <a:lnSpc>
                <a:spcPct val="90000"/>
              </a:lnSpc>
              <a:spcAft>
                <a:spcPts val="600"/>
              </a:spcAft>
            </a:pPr>
            <a:r>
              <a:rPr lang="en-US" sz="2000" dirty="0">
                <a:latin typeface="Segoe UI Light"/>
              </a:rPr>
              <a:t>‘I am unable to deliver the services my business requires’</a:t>
            </a:r>
          </a:p>
        </p:txBody>
      </p:sp>
      <p:sp>
        <p:nvSpPr>
          <p:cNvPr id="5" name="TextBox 4"/>
          <p:cNvSpPr txBox="1"/>
          <p:nvPr/>
        </p:nvSpPr>
        <p:spPr>
          <a:xfrm>
            <a:off x="4224458" y="3792667"/>
            <a:ext cx="3382800" cy="1142963"/>
          </a:xfrm>
          <a:prstGeom prst="rect">
            <a:avLst/>
          </a:prstGeom>
          <a:noFill/>
        </p:spPr>
        <p:txBody>
          <a:bodyPr wrap="square" lIns="182854" tIns="146283" rIns="182854" bIns="146283" rtlCol="0" anchor="ctr">
            <a:spAutoFit/>
          </a:bodyPr>
          <a:lstStyle/>
          <a:p>
            <a:pPr algn="ctr" defTabSz="932563">
              <a:lnSpc>
                <a:spcPct val="90000"/>
              </a:lnSpc>
              <a:spcAft>
                <a:spcPts val="600"/>
              </a:spcAft>
            </a:pPr>
            <a:r>
              <a:rPr lang="en-US" sz="2000" dirty="0">
                <a:latin typeface="Segoe UI Light"/>
              </a:rPr>
              <a:t>‘My infrastructure is extremely complex and difficult to manage’</a:t>
            </a:r>
          </a:p>
        </p:txBody>
      </p:sp>
      <p:sp>
        <p:nvSpPr>
          <p:cNvPr id="6" name="TextBox 5"/>
          <p:cNvSpPr txBox="1"/>
          <p:nvPr/>
        </p:nvSpPr>
        <p:spPr>
          <a:xfrm>
            <a:off x="8150248" y="3800939"/>
            <a:ext cx="3382800" cy="1126420"/>
          </a:xfrm>
          <a:prstGeom prst="rect">
            <a:avLst/>
          </a:prstGeom>
          <a:noFill/>
        </p:spPr>
        <p:txBody>
          <a:bodyPr wrap="square" lIns="182854" tIns="146283" rIns="182854" bIns="146283" rtlCol="0" anchor="ctr">
            <a:spAutoFit/>
          </a:bodyPr>
          <a:lstStyle/>
          <a:p>
            <a:pPr algn="ctr" defTabSz="932563">
              <a:lnSpc>
                <a:spcPct val="90000"/>
              </a:lnSpc>
              <a:spcAft>
                <a:spcPts val="600"/>
              </a:spcAft>
            </a:pPr>
            <a:r>
              <a:rPr lang="en-US" sz="2000" dirty="0">
                <a:latin typeface="Segoe UI Light"/>
              </a:rPr>
              <a:t>‘I don’t have the capital budget required to keep my infrastructure up-to-date’</a:t>
            </a:r>
          </a:p>
        </p:txBody>
      </p:sp>
      <p:grpSp>
        <p:nvGrpSpPr>
          <p:cNvPr id="116" name="Group 115"/>
          <p:cNvGrpSpPr/>
          <p:nvPr/>
        </p:nvGrpSpPr>
        <p:grpSpPr>
          <a:xfrm>
            <a:off x="1469112" y="2384583"/>
            <a:ext cx="1193630" cy="853954"/>
            <a:chOff x="1468438" y="2384425"/>
            <a:chExt cx="1193800" cy="854075"/>
          </a:xfrm>
        </p:grpSpPr>
        <p:sp>
          <p:nvSpPr>
            <p:cNvPr id="9" name="AutoShape 3"/>
            <p:cNvSpPr>
              <a:spLocks noChangeAspect="1" noChangeArrowheads="1" noTextEdit="1"/>
            </p:cNvSpPr>
            <p:nvPr/>
          </p:nvSpPr>
          <p:spPr bwMode="auto">
            <a:xfrm>
              <a:off x="1474788" y="2384425"/>
              <a:ext cx="1187450"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 name="Freeform 5"/>
            <p:cNvSpPr>
              <a:spLocks/>
            </p:cNvSpPr>
            <p:nvPr/>
          </p:nvSpPr>
          <p:spPr bwMode="auto">
            <a:xfrm>
              <a:off x="2133601" y="2852738"/>
              <a:ext cx="522288" cy="379413"/>
            </a:xfrm>
            <a:custGeom>
              <a:avLst/>
              <a:gdLst>
                <a:gd name="T0" fmla="*/ 78 w 83"/>
                <a:gd name="T1" fmla="*/ 0 h 60"/>
                <a:gd name="T2" fmla="*/ 5 w 83"/>
                <a:gd name="T3" fmla="*/ 0 h 60"/>
                <a:gd name="T4" fmla="*/ 5 w 83"/>
                <a:gd name="T5" fmla="*/ 0 h 60"/>
                <a:gd name="T6" fmla="*/ 0 w 83"/>
                <a:gd name="T7" fmla="*/ 5 h 60"/>
                <a:gd name="T8" fmla="*/ 0 w 83"/>
                <a:gd name="T9" fmla="*/ 55 h 60"/>
                <a:gd name="T10" fmla="*/ 5 w 83"/>
                <a:gd name="T11" fmla="*/ 60 h 60"/>
                <a:gd name="T12" fmla="*/ 5 w 83"/>
                <a:gd name="T13" fmla="*/ 60 h 60"/>
                <a:gd name="T14" fmla="*/ 5 w 83"/>
                <a:gd name="T15" fmla="*/ 60 h 60"/>
                <a:gd name="T16" fmla="*/ 5 w 83"/>
                <a:gd name="T17" fmla="*/ 60 h 60"/>
                <a:gd name="T18" fmla="*/ 78 w 83"/>
                <a:gd name="T19" fmla="*/ 60 h 60"/>
                <a:gd name="T20" fmla="*/ 83 w 83"/>
                <a:gd name="T21" fmla="*/ 55 h 60"/>
                <a:gd name="T22" fmla="*/ 83 w 83"/>
                <a:gd name="T23" fmla="*/ 55 h 60"/>
                <a:gd name="T24" fmla="*/ 83 w 83"/>
                <a:gd name="T25" fmla="*/ 5 h 60"/>
                <a:gd name="T26" fmla="*/ 78 w 83"/>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60">
                  <a:moveTo>
                    <a:pt x="78" y="0"/>
                  </a:moveTo>
                  <a:cubicBezTo>
                    <a:pt x="5" y="0"/>
                    <a:pt x="5" y="0"/>
                    <a:pt x="5" y="0"/>
                  </a:cubicBezTo>
                  <a:cubicBezTo>
                    <a:pt x="5" y="0"/>
                    <a:pt x="5" y="0"/>
                    <a:pt x="5" y="0"/>
                  </a:cubicBezTo>
                  <a:cubicBezTo>
                    <a:pt x="2" y="0"/>
                    <a:pt x="0" y="2"/>
                    <a:pt x="0" y="5"/>
                  </a:cubicBezTo>
                  <a:cubicBezTo>
                    <a:pt x="0" y="55"/>
                    <a:pt x="0" y="55"/>
                    <a:pt x="0" y="55"/>
                  </a:cubicBezTo>
                  <a:cubicBezTo>
                    <a:pt x="0" y="58"/>
                    <a:pt x="2" y="60"/>
                    <a:pt x="5" y="60"/>
                  </a:cubicBezTo>
                  <a:cubicBezTo>
                    <a:pt x="5" y="60"/>
                    <a:pt x="5" y="60"/>
                    <a:pt x="5" y="60"/>
                  </a:cubicBezTo>
                  <a:cubicBezTo>
                    <a:pt x="5" y="60"/>
                    <a:pt x="5" y="60"/>
                    <a:pt x="5" y="60"/>
                  </a:cubicBezTo>
                  <a:cubicBezTo>
                    <a:pt x="5" y="60"/>
                    <a:pt x="5" y="60"/>
                    <a:pt x="5" y="60"/>
                  </a:cubicBezTo>
                  <a:cubicBezTo>
                    <a:pt x="78" y="60"/>
                    <a:pt x="78" y="60"/>
                    <a:pt x="78" y="60"/>
                  </a:cubicBezTo>
                  <a:cubicBezTo>
                    <a:pt x="81" y="60"/>
                    <a:pt x="83" y="58"/>
                    <a:pt x="83" y="55"/>
                  </a:cubicBezTo>
                  <a:cubicBezTo>
                    <a:pt x="83" y="55"/>
                    <a:pt x="83" y="55"/>
                    <a:pt x="83" y="55"/>
                  </a:cubicBezTo>
                  <a:cubicBezTo>
                    <a:pt x="83" y="5"/>
                    <a:pt x="83" y="5"/>
                    <a:pt x="83" y="5"/>
                  </a:cubicBezTo>
                  <a:cubicBezTo>
                    <a:pt x="83" y="2"/>
                    <a:pt x="81" y="0"/>
                    <a:pt x="78" y="0"/>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1" name="Rectangle 6"/>
            <p:cNvSpPr>
              <a:spLocks noChangeArrowheads="1"/>
            </p:cNvSpPr>
            <p:nvPr/>
          </p:nvSpPr>
          <p:spPr bwMode="auto">
            <a:xfrm>
              <a:off x="2178051" y="2897188"/>
              <a:ext cx="371475"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2" name="Rectangle 7"/>
            <p:cNvSpPr>
              <a:spLocks noChangeArrowheads="1"/>
            </p:cNvSpPr>
            <p:nvPr/>
          </p:nvSpPr>
          <p:spPr bwMode="auto">
            <a:xfrm>
              <a:off x="2573338" y="2897188"/>
              <a:ext cx="38100" cy="31750"/>
            </a:xfrm>
            <a:prstGeom prst="rect">
              <a:avLst/>
            </a:prstGeom>
            <a:solidFill>
              <a:srgbClr val="E7E7E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3" name="Freeform 8"/>
            <p:cNvSpPr>
              <a:spLocks noEditPoints="1"/>
            </p:cNvSpPr>
            <p:nvPr/>
          </p:nvSpPr>
          <p:spPr bwMode="auto">
            <a:xfrm>
              <a:off x="2178051" y="2954338"/>
              <a:ext cx="433388" cy="233363"/>
            </a:xfrm>
            <a:custGeom>
              <a:avLst/>
              <a:gdLst>
                <a:gd name="T0" fmla="*/ 123 w 273"/>
                <a:gd name="T1" fmla="*/ 0 h 147"/>
                <a:gd name="T2" fmla="*/ 0 w 273"/>
                <a:gd name="T3" fmla="*/ 0 h 147"/>
                <a:gd name="T4" fmla="*/ 0 w 273"/>
                <a:gd name="T5" fmla="*/ 147 h 147"/>
                <a:gd name="T6" fmla="*/ 273 w 273"/>
                <a:gd name="T7" fmla="*/ 147 h 147"/>
                <a:gd name="T8" fmla="*/ 273 w 273"/>
                <a:gd name="T9" fmla="*/ 0 h 147"/>
                <a:gd name="T10" fmla="*/ 123 w 273"/>
                <a:gd name="T11" fmla="*/ 0 h 147"/>
                <a:gd name="T12" fmla="*/ 249 w 273"/>
                <a:gd name="T13" fmla="*/ 127 h 147"/>
                <a:gd name="T14" fmla="*/ 28 w 273"/>
                <a:gd name="T15" fmla="*/ 127 h 147"/>
                <a:gd name="T16" fmla="*/ 28 w 273"/>
                <a:gd name="T17" fmla="*/ 127 h 147"/>
                <a:gd name="T18" fmla="*/ 28 w 273"/>
                <a:gd name="T19" fmla="*/ 127 h 147"/>
                <a:gd name="T20" fmla="*/ 28 w 273"/>
                <a:gd name="T21" fmla="*/ 20 h 147"/>
                <a:gd name="T22" fmla="*/ 127 w 273"/>
                <a:gd name="T23" fmla="*/ 20 h 147"/>
                <a:gd name="T24" fmla="*/ 249 w 273"/>
                <a:gd name="T25" fmla="*/ 20 h 147"/>
                <a:gd name="T26" fmla="*/ 249 w 273"/>
                <a:gd name="T27" fmla="*/ 12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 h="147">
                  <a:moveTo>
                    <a:pt x="123" y="0"/>
                  </a:moveTo>
                  <a:lnTo>
                    <a:pt x="0" y="0"/>
                  </a:lnTo>
                  <a:lnTo>
                    <a:pt x="0" y="147"/>
                  </a:lnTo>
                  <a:lnTo>
                    <a:pt x="273" y="147"/>
                  </a:lnTo>
                  <a:lnTo>
                    <a:pt x="273" y="0"/>
                  </a:lnTo>
                  <a:lnTo>
                    <a:pt x="123" y="0"/>
                  </a:lnTo>
                  <a:close/>
                  <a:moveTo>
                    <a:pt x="249" y="127"/>
                  </a:moveTo>
                  <a:lnTo>
                    <a:pt x="28" y="127"/>
                  </a:lnTo>
                  <a:lnTo>
                    <a:pt x="28" y="127"/>
                  </a:lnTo>
                  <a:lnTo>
                    <a:pt x="28" y="127"/>
                  </a:lnTo>
                  <a:lnTo>
                    <a:pt x="28" y="20"/>
                  </a:lnTo>
                  <a:lnTo>
                    <a:pt x="127" y="20"/>
                  </a:lnTo>
                  <a:lnTo>
                    <a:pt x="249" y="20"/>
                  </a:lnTo>
                  <a:lnTo>
                    <a:pt x="249" y="1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4" name="Freeform 9"/>
            <p:cNvSpPr>
              <a:spLocks/>
            </p:cNvSpPr>
            <p:nvPr/>
          </p:nvSpPr>
          <p:spPr bwMode="auto">
            <a:xfrm>
              <a:off x="2133601" y="2384425"/>
              <a:ext cx="522288" cy="379413"/>
            </a:xfrm>
            <a:custGeom>
              <a:avLst/>
              <a:gdLst>
                <a:gd name="T0" fmla="*/ 78 w 83"/>
                <a:gd name="T1" fmla="*/ 0 h 60"/>
                <a:gd name="T2" fmla="*/ 5 w 83"/>
                <a:gd name="T3" fmla="*/ 0 h 60"/>
                <a:gd name="T4" fmla="*/ 5 w 83"/>
                <a:gd name="T5" fmla="*/ 0 h 60"/>
                <a:gd name="T6" fmla="*/ 0 w 83"/>
                <a:gd name="T7" fmla="*/ 5 h 60"/>
                <a:gd name="T8" fmla="*/ 0 w 83"/>
                <a:gd name="T9" fmla="*/ 55 h 60"/>
                <a:gd name="T10" fmla="*/ 5 w 83"/>
                <a:gd name="T11" fmla="*/ 60 h 60"/>
                <a:gd name="T12" fmla="*/ 5 w 83"/>
                <a:gd name="T13" fmla="*/ 60 h 60"/>
                <a:gd name="T14" fmla="*/ 5 w 83"/>
                <a:gd name="T15" fmla="*/ 60 h 60"/>
                <a:gd name="T16" fmla="*/ 5 w 83"/>
                <a:gd name="T17" fmla="*/ 60 h 60"/>
                <a:gd name="T18" fmla="*/ 78 w 83"/>
                <a:gd name="T19" fmla="*/ 60 h 60"/>
                <a:gd name="T20" fmla="*/ 83 w 83"/>
                <a:gd name="T21" fmla="*/ 55 h 60"/>
                <a:gd name="T22" fmla="*/ 83 w 83"/>
                <a:gd name="T23" fmla="*/ 55 h 60"/>
                <a:gd name="T24" fmla="*/ 83 w 83"/>
                <a:gd name="T25" fmla="*/ 5 h 60"/>
                <a:gd name="T26" fmla="*/ 78 w 83"/>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60">
                  <a:moveTo>
                    <a:pt x="78" y="0"/>
                  </a:moveTo>
                  <a:cubicBezTo>
                    <a:pt x="5" y="0"/>
                    <a:pt x="5" y="0"/>
                    <a:pt x="5" y="0"/>
                  </a:cubicBezTo>
                  <a:cubicBezTo>
                    <a:pt x="5" y="0"/>
                    <a:pt x="5" y="0"/>
                    <a:pt x="5" y="0"/>
                  </a:cubicBezTo>
                  <a:cubicBezTo>
                    <a:pt x="2" y="0"/>
                    <a:pt x="0" y="2"/>
                    <a:pt x="0" y="5"/>
                  </a:cubicBezTo>
                  <a:cubicBezTo>
                    <a:pt x="0" y="55"/>
                    <a:pt x="0" y="55"/>
                    <a:pt x="0" y="55"/>
                  </a:cubicBezTo>
                  <a:cubicBezTo>
                    <a:pt x="0" y="58"/>
                    <a:pt x="2" y="60"/>
                    <a:pt x="5" y="60"/>
                  </a:cubicBezTo>
                  <a:cubicBezTo>
                    <a:pt x="5" y="60"/>
                    <a:pt x="5" y="60"/>
                    <a:pt x="5" y="60"/>
                  </a:cubicBezTo>
                  <a:cubicBezTo>
                    <a:pt x="5" y="60"/>
                    <a:pt x="5" y="60"/>
                    <a:pt x="5" y="60"/>
                  </a:cubicBezTo>
                  <a:cubicBezTo>
                    <a:pt x="5" y="60"/>
                    <a:pt x="5" y="60"/>
                    <a:pt x="5" y="60"/>
                  </a:cubicBezTo>
                  <a:cubicBezTo>
                    <a:pt x="78" y="60"/>
                    <a:pt x="78" y="60"/>
                    <a:pt x="78" y="60"/>
                  </a:cubicBezTo>
                  <a:cubicBezTo>
                    <a:pt x="81" y="60"/>
                    <a:pt x="83" y="58"/>
                    <a:pt x="83" y="55"/>
                  </a:cubicBezTo>
                  <a:cubicBezTo>
                    <a:pt x="83" y="55"/>
                    <a:pt x="83" y="55"/>
                    <a:pt x="83" y="55"/>
                  </a:cubicBezTo>
                  <a:cubicBezTo>
                    <a:pt x="83" y="5"/>
                    <a:pt x="83" y="5"/>
                    <a:pt x="83" y="5"/>
                  </a:cubicBezTo>
                  <a:cubicBezTo>
                    <a:pt x="83" y="2"/>
                    <a:pt x="81" y="0"/>
                    <a:pt x="78" y="0"/>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6" name="Rectangle 10"/>
            <p:cNvSpPr>
              <a:spLocks noChangeArrowheads="1"/>
            </p:cNvSpPr>
            <p:nvPr/>
          </p:nvSpPr>
          <p:spPr bwMode="auto">
            <a:xfrm>
              <a:off x="2178051" y="2428875"/>
              <a:ext cx="371475"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7" name="Rectangle 11"/>
            <p:cNvSpPr>
              <a:spLocks noChangeArrowheads="1"/>
            </p:cNvSpPr>
            <p:nvPr/>
          </p:nvSpPr>
          <p:spPr bwMode="auto">
            <a:xfrm>
              <a:off x="2573338" y="2428875"/>
              <a:ext cx="38100" cy="31750"/>
            </a:xfrm>
            <a:prstGeom prst="rect">
              <a:avLst/>
            </a:prstGeom>
            <a:solidFill>
              <a:srgbClr val="E7E7E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8" name="Freeform 12"/>
            <p:cNvSpPr>
              <a:spLocks noEditPoints="1"/>
            </p:cNvSpPr>
            <p:nvPr/>
          </p:nvSpPr>
          <p:spPr bwMode="auto">
            <a:xfrm>
              <a:off x="2178051" y="2486025"/>
              <a:ext cx="433388" cy="233363"/>
            </a:xfrm>
            <a:custGeom>
              <a:avLst/>
              <a:gdLst>
                <a:gd name="T0" fmla="*/ 123 w 273"/>
                <a:gd name="T1" fmla="*/ 0 h 147"/>
                <a:gd name="T2" fmla="*/ 0 w 273"/>
                <a:gd name="T3" fmla="*/ 0 h 147"/>
                <a:gd name="T4" fmla="*/ 0 w 273"/>
                <a:gd name="T5" fmla="*/ 147 h 147"/>
                <a:gd name="T6" fmla="*/ 273 w 273"/>
                <a:gd name="T7" fmla="*/ 147 h 147"/>
                <a:gd name="T8" fmla="*/ 273 w 273"/>
                <a:gd name="T9" fmla="*/ 0 h 147"/>
                <a:gd name="T10" fmla="*/ 123 w 273"/>
                <a:gd name="T11" fmla="*/ 0 h 147"/>
                <a:gd name="T12" fmla="*/ 249 w 273"/>
                <a:gd name="T13" fmla="*/ 127 h 147"/>
                <a:gd name="T14" fmla="*/ 28 w 273"/>
                <a:gd name="T15" fmla="*/ 127 h 147"/>
                <a:gd name="T16" fmla="*/ 28 w 273"/>
                <a:gd name="T17" fmla="*/ 127 h 147"/>
                <a:gd name="T18" fmla="*/ 28 w 273"/>
                <a:gd name="T19" fmla="*/ 127 h 147"/>
                <a:gd name="T20" fmla="*/ 28 w 273"/>
                <a:gd name="T21" fmla="*/ 20 h 147"/>
                <a:gd name="T22" fmla="*/ 127 w 273"/>
                <a:gd name="T23" fmla="*/ 20 h 147"/>
                <a:gd name="T24" fmla="*/ 249 w 273"/>
                <a:gd name="T25" fmla="*/ 20 h 147"/>
                <a:gd name="T26" fmla="*/ 249 w 273"/>
                <a:gd name="T27" fmla="*/ 12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 h="147">
                  <a:moveTo>
                    <a:pt x="123" y="0"/>
                  </a:moveTo>
                  <a:lnTo>
                    <a:pt x="0" y="0"/>
                  </a:lnTo>
                  <a:lnTo>
                    <a:pt x="0" y="147"/>
                  </a:lnTo>
                  <a:lnTo>
                    <a:pt x="273" y="147"/>
                  </a:lnTo>
                  <a:lnTo>
                    <a:pt x="273" y="0"/>
                  </a:lnTo>
                  <a:lnTo>
                    <a:pt x="123" y="0"/>
                  </a:lnTo>
                  <a:close/>
                  <a:moveTo>
                    <a:pt x="249" y="127"/>
                  </a:moveTo>
                  <a:lnTo>
                    <a:pt x="28" y="127"/>
                  </a:lnTo>
                  <a:lnTo>
                    <a:pt x="28" y="127"/>
                  </a:lnTo>
                  <a:lnTo>
                    <a:pt x="28" y="127"/>
                  </a:lnTo>
                  <a:lnTo>
                    <a:pt x="28" y="20"/>
                  </a:lnTo>
                  <a:lnTo>
                    <a:pt x="127" y="20"/>
                  </a:lnTo>
                  <a:lnTo>
                    <a:pt x="249" y="20"/>
                  </a:lnTo>
                  <a:lnTo>
                    <a:pt x="249" y="1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3" name="Line 17"/>
            <p:cNvSpPr>
              <a:spLocks noChangeShapeType="1"/>
            </p:cNvSpPr>
            <p:nvPr/>
          </p:nvSpPr>
          <p:spPr bwMode="auto">
            <a:xfrm>
              <a:off x="2335213" y="2543175"/>
              <a:ext cx="119063" cy="119063"/>
            </a:xfrm>
            <a:prstGeom prst="line">
              <a:avLst/>
            </a:prstGeom>
            <a:noFill/>
            <a:ln w="381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4" name="Line 18"/>
            <p:cNvSpPr>
              <a:spLocks noChangeShapeType="1"/>
            </p:cNvSpPr>
            <p:nvPr/>
          </p:nvSpPr>
          <p:spPr bwMode="auto">
            <a:xfrm flipH="1">
              <a:off x="2335213" y="2543175"/>
              <a:ext cx="119063" cy="119063"/>
            </a:xfrm>
            <a:prstGeom prst="line">
              <a:avLst/>
            </a:prstGeom>
            <a:noFill/>
            <a:ln w="381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5" name="Freeform 19"/>
            <p:cNvSpPr>
              <a:spLocks/>
            </p:cNvSpPr>
            <p:nvPr/>
          </p:nvSpPr>
          <p:spPr bwMode="auto">
            <a:xfrm>
              <a:off x="1468438" y="2852738"/>
              <a:ext cx="527050" cy="379413"/>
            </a:xfrm>
            <a:custGeom>
              <a:avLst/>
              <a:gdLst>
                <a:gd name="T0" fmla="*/ 79 w 84"/>
                <a:gd name="T1" fmla="*/ 0 h 60"/>
                <a:gd name="T2" fmla="*/ 5 w 84"/>
                <a:gd name="T3" fmla="*/ 0 h 60"/>
                <a:gd name="T4" fmla="*/ 5 w 84"/>
                <a:gd name="T5" fmla="*/ 0 h 60"/>
                <a:gd name="T6" fmla="*/ 0 w 84"/>
                <a:gd name="T7" fmla="*/ 5 h 60"/>
                <a:gd name="T8" fmla="*/ 0 w 84"/>
                <a:gd name="T9" fmla="*/ 55 h 60"/>
                <a:gd name="T10" fmla="*/ 5 w 84"/>
                <a:gd name="T11" fmla="*/ 60 h 60"/>
                <a:gd name="T12" fmla="*/ 5 w 84"/>
                <a:gd name="T13" fmla="*/ 60 h 60"/>
                <a:gd name="T14" fmla="*/ 5 w 84"/>
                <a:gd name="T15" fmla="*/ 60 h 60"/>
                <a:gd name="T16" fmla="*/ 5 w 84"/>
                <a:gd name="T17" fmla="*/ 60 h 60"/>
                <a:gd name="T18" fmla="*/ 79 w 84"/>
                <a:gd name="T19" fmla="*/ 60 h 60"/>
                <a:gd name="T20" fmla="*/ 84 w 84"/>
                <a:gd name="T21" fmla="*/ 55 h 60"/>
                <a:gd name="T22" fmla="*/ 84 w 84"/>
                <a:gd name="T23" fmla="*/ 55 h 60"/>
                <a:gd name="T24" fmla="*/ 84 w 84"/>
                <a:gd name="T25" fmla="*/ 5 h 60"/>
                <a:gd name="T26" fmla="*/ 79 w 84"/>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60">
                  <a:moveTo>
                    <a:pt x="79" y="0"/>
                  </a:moveTo>
                  <a:cubicBezTo>
                    <a:pt x="5" y="0"/>
                    <a:pt x="5" y="0"/>
                    <a:pt x="5" y="0"/>
                  </a:cubicBezTo>
                  <a:cubicBezTo>
                    <a:pt x="5" y="0"/>
                    <a:pt x="5" y="0"/>
                    <a:pt x="5" y="0"/>
                  </a:cubicBezTo>
                  <a:cubicBezTo>
                    <a:pt x="3" y="0"/>
                    <a:pt x="0" y="2"/>
                    <a:pt x="0" y="5"/>
                  </a:cubicBezTo>
                  <a:cubicBezTo>
                    <a:pt x="0" y="55"/>
                    <a:pt x="0" y="55"/>
                    <a:pt x="0" y="55"/>
                  </a:cubicBezTo>
                  <a:cubicBezTo>
                    <a:pt x="0" y="58"/>
                    <a:pt x="3" y="60"/>
                    <a:pt x="5" y="60"/>
                  </a:cubicBezTo>
                  <a:cubicBezTo>
                    <a:pt x="5" y="60"/>
                    <a:pt x="5" y="60"/>
                    <a:pt x="5" y="60"/>
                  </a:cubicBezTo>
                  <a:cubicBezTo>
                    <a:pt x="5" y="60"/>
                    <a:pt x="5" y="60"/>
                    <a:pt x="5" y="60"/>
                  </a:cubicBezTo>
                  <a:cubicBezTo>
                    <a:pt x="5" y="60"/>
                    <a:pt x="5" y="60"/>
                    <a:pt x="5" y="60"/>
                  </a:cubicBezTo>
                  <a:cubicBezTo>
                    <a:pt x="79" y="60"/>
                    <a:pt x="79" y="60"/>
                    <a:pt x="79" y="60"/>
                  </a:cubicBezTo>
                  <a:cubicBezTo>
                    <a:pt x="81" y="60"/>
                    <a:pt x="84" y="58"/>
                    <a:pt x="84" y="55"/>
                  </a:cubicBezTo>
                  <a:cubicBezTo>
                    <a:pt x="84" y="55"/>
                    <a:pt x="84" y="55"/>
                    <a:pt x="84" y="55"/>
                  </a:cubicBezTo>
                  <a:cubicBezTo>
                    <a:pt x="84" y="5"/>
                    <a:pt x="84" y="5"/>
                    <a:pt x="84" y="5"/>
                  </a:cubicBezTo>
                  <a:cubicBezTo>
                    <a:pt x="84" y="2"/>
                    <a:pt x="81" y="0"/>
                    <a:pt x="79" y="0"/>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8" name="Rectangle 20"/>
            <p:cNvSpPr>
              <a:spLocks noChangeArrowheads="1"/>
            </p:cNvSpPr>
            <p:nvPr/>
          </p:nvSpPr>
          <p:spPr bwMode="auto">
            <a:xfrm>
              <a:off x="1519238" y="2897188"/>
              <a:ext cx="369888"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9" name="Rectangle 21"/>
            <p:cNvSpPr>
              <a:spLocks noChangeArrowheads="1"/>
            </p:cNvSpPr>
            <p:nvPr/>
          </p:nvSpPr>
          <p:spPr bwMode="auto">
            <a:xfrm>
              <a:off x="1914526" y="2897188"/>
              <a:ext cx="38100" cy="31750"/>
            </a:xfrm>
            <a:prstGeom prst="rect">
              <a:avLst/>
            </a:prstGeom>
            <a:solidFill>
              <a:srgbClr val="E7E7E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30" name="Freeform 22"/>
            <p:cNvSpPr>
              <a:spLocks noEditPoints="1"/>
            </p:cNvSpPr>
            <p:nvPr/>
          </p:nvSpPr>
          <p:spPr bwMode="auto">
            <a:xfrm>
              <a:off x="1519238" y="2954338"/>
              <a:ext cx="433388" cy="233363"/>
            </a:xfrm>
            <a:custGeom>
              <a:avLst/>
              <a:gdLst>
                <a:gd name="T0" fmla="*/ 122 w 273"/>
                <a:gd name="T1" fmla="*/ 0 h 147"/>
                <a:gd name="T2" fmla="*/ 0 w 273"/>
                <a:gd name="T3" fmla="*/ 0 h 147"/>
                <a:gd name="T4" fmla="*/ 0 w 273"/>
                <a:gd name="T5" fmla="*/ 147 h 147"/>
                <a:gd name="T6" fmla="*/ 273 w 273"/>
                <a:gd name="T7" fmla="*/ 147 h 147"/>
                <a:gd name="T8" fmla="*/ 273 w 273"/>
                <a:gd name="T9" fmla="*/ 0 h 147"/>
                <a:gd name="T10" fmla="*/ 122 w 273"/>
                <a:gd name="T11" fmla="*/ 0 h 147"/>
                <a:gd name="T12" fmla="*/ 245 w 273"/>
                <a:gd name="T13" fmla="*/ 127 h 147"/>
                <a:gd name="T14" fmla="*/ 23 w 273"/>
                <a:gd name="T15" fmla="*/ 127 h 147"/>
                <a:gd name="T16" fmla="*/ 23 w 273"/>
                <a:gd name="T17" fmla="*/ 127 h 147"/>
                <a:gd name="T18" fmla="*/ 23 w 273"/>
                <a:gd name="T19" fmla="*/ 127 h 147"/>
                <a:gd name="T20" fmla="*/ 23 w 273"/>
                <a:gd name="T21" fmla="*/ 20 h 147"/>
                <a:gd name="T22" fmla="*/ 126 w 273"/>
                <a:gd name="T23" fmla="*/ 20 h 147"/>
                <a:gd name="T24" fmla="*/ 245 w 273"/>
                <a:gd name="T25" fmla="*/ 20 h 147"/>
                <a:gd name="T26" fmla="*/ 245 w 273"/>
                <a:gd name="T27" fmla="*/ 12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 h="147">
                  <a:moveTo>
                    <a:pt x="122" y="0"/>
                  </a:moveTo>
                  <a:lnTo>
                    <a:pt x="0" y="0"/>
                  </a:lnTo>
                  <a:lnTo>
                    <a:pt x="0" y="147"/>
                  </a:lnTo>
                  <a:lnTo>
                    <a:pt x="273" y="147"/>
                  </a:lnTo>
                  <a:lnTo>
                    <a:pt x="273" y="0"/>
                  </a:lnTo>
                  <a:lnTo>
                    <a:pt x="122" y="0"/>
                  </a:lnTo>
                  <a:close/>
                  <a:moveTo>
                    <a:pt x="245" y="127"/>
                  </a:moveTo>
                  <a:lnTo>
                    <a:pt x="23" y="127"/>
                  </a:lnTo>
                  <a:lnTo>
                    <a:pt x="23" y="127"/>
                  </a:lnTo>
                  <a:lnTo>
                    <a:pt x="23" y="127"/>
                  </a:lnTo>
                  <a:lnTo>
                    <a:pt x="23" y="20"/>
                  </a:lnTo>
                  <a:lnTo>
                    <a:pt x="126" y="20"/>
                  </a:lnTo>
                  <a:lnTo>
                    <a:pt x="245" y="20"/>
                  </a:lnTo>
                  <a:lnTo>
                    <a:pt x="245" y="1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31" name="Line 23"/>
            <p:cNvSpPr>
              <a:spLocks noChangeShapeType="1"/>
            </p:cNvSpPr>
            <p:nvPr/>
          </p:nvSpPr>
          <p:spPr bwMode="auto">
            <a:xfrm>
              <a:off x="1670051" y="3011488"/>
              <a:ext cx="125413" cy="119063"/>
            </a:xfrm>
            <a:prstGeom prst="line">
              <a:avLst/>
            </a:prstGeom>
            <a:noFill/>
            <a:ln w="381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32" name="Line 24"/>
            <p:cNvSpPr>
              <a:spLocks noChangeShapeType="1"/>
            </p:cNvSpPr>
            <p:nvPr/>
          </p:nvSpPr>
          <p:spPr bwMode="auto">
            <a:xfrm flipH="1">
              <a:off x="1670051" y="3011488"/>
              <a:ext cx="125413" cy="119063"/>
            </a:xfrm>
            <a:prstGeom prst="line">
              <a:avLst/>
            </a:prstGeom>
            <a:noFill/>
            <a:ln w="381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nvGrpSpPr>
            <p:cNvPr id="40" name="Group 39"/>
            <p:cNvGrpSpPr/>
            <p:nvPr/>
          </p:nvGrpSpPr>
          <p:grpSpPr>
            <a:xfrm>
              <a:off x="1468438" y="2384425"/>
              <a:ext cx="527454" cy="379413"/>
              <a:chOff x="1475192" y="2384425"/>
              <a:chExt cx="520700" cy="379413"/>
            </a:xfrm>
          </p:grpSpPr>
          <p:sp>
            <p:nvSpPr>
              <p:cNvPr id="19" name="Freeform 13"/>
              <p:cNvSpPr>
                <a:spLocks/>
              </p:cNvSpPr>
              <p:nvPr/>
            </p:nvSpPr>
            <p:spPr bwMode="auto">
              <a:xfrm>
                <a:off x="1475192" y="2384425"/>
                <a:ext cx="520700" cy="379413"/>
              </a:xfrm>
              <a:custGeom>
                <a:avLst/>
                <a:gdLst>
                  <a:gd name="T0" fmla="*/ 78 w 83"/>
                  <a:gd name="T1" fmla="*/ 0 h 60"/>
                  <a:gd name="T2" fmla="*/ 5 w 83"/>
                  <a:gd name="T3" fmla="*/ 0 h 60"/>
                  <a:gd name="T4" fmla="*/ 5 w 83"/>
                  <a:gd name="T5" fmla="*/ 0 h 60"/>
                  <a:gd name="T6" fmla="*/ 0 w 83"/>
                  <a:gd name="T7" fmla="*/ 5 h 60"/>
                  <a:gd name="T8" fmla="*/ 0 w 83"/>
                  <a:gd name="T9" fmla="*/ 55 h 60"/>
                  <a:gd name="T10" fmla="*/ 5 w 83"/>
                  <a:gd name="T11" fmla="*/ 60 h 60"/>
                  <a:gd name="T12" fmla="*/ 5 w 83"/>
                  <a:gd name="T13" fmla="*/ 60 h 60"/>
                  <a:gd name="T14" fmla="*/ 5 w 83"/>
                  <a:gd name="T15" fmla="*/ 60 h 60"/>
                  <a:gd name="T16" fmla="*/ 5 w 83"/>
                  <a:gd name="T17" fmla="*/ 60 h 60"/>
                  <a:gd name="T18" fmla="*/ 78 w 83"/>
                  <a:gd name="T19" fmla="*/ 60 h 60"/>
                  <a:gd name="T20" fmla="*/ 83 w 83"/>
                  <a:gd name="T21" fmla="*/ 55 h 60"/>
                  <a:gd name="T22" fmla="*/ 83 w 83"/>
                  <a:gd name="T23" fmla="*/ 55 h 60"/>
                  <a:gd name="T24" fmla="*/ 83 w 83"/>
                  <a:gd name="T25" fmla="*/ 5 h 60"/>
                  <a:gd name="T26" fmla="*/ 78 w 83"/>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60">
                    <a:moveTo>
                      <a:pt x="78" y="0"/>
                    </a:moveTo>
                    <a:cubicBezTo>
                      <a:pt x="5" y="0"/>
                      <a:pt x="5" y="0"/>
                      <a:pt x="5" y="0"/>
                    </a:cubicBezTo>
                    <a:cubicBezTo>
                      <a:pt x="5" y="0"/>
                      <a:pt x="5" y="0"/>
                      <a:pt x="5" y="0"/>
                    </a:cubicBezTo>
                    <a:cubicBezTo>
                      <a:pt x="2" y="0"/>
                      <a:pt x="0" y="2"/>
                      <a:pt x="0" y="5"/>
                    </a:cubicBezTo>
                    <a:cubicBezTo>
                      <a:pt x="0" y="55"/>
                      <a:pt x="0" y="55"/>
                      <a:pt x="0" y="55"/>
                    </a:cubicBezTo>
                    <a:cubicBezTo>
                      <a:pt x="0" y="58"/>
                      <a:pt x="2" y="60"/>
                      <a:pt x="5" y="60"/>
                    </a:cubicBezTo>
                    <a:cubicBezTo>
                      <a:pt x="5" y="60"/>
                      <a:pt x="5" y="60"/>
                      <a:pt x="5" y="60"/>
                    </a:cubicBezTo>
                    <a:cubicBezTo>
                      <a:pt x="5" y="60"/>
                      <a:pt x="5" y="60"/>
                      <a:pt x="5" y="60"/>
                    </a:cubicBezTo>
                    <a:cubicBezTo>
                      <a:pt x="5" y="60"/>
                      <a:pt x="5" y="60"/>
                      <a:pt x="5" y="60"/>
                    </a:cubicBezTo>
                    <a:cubicBezTo>
                      <a:pt x="78" y="60"/>
                      <a:pt x="78" y="60"/>
                      <a:pt x="78" y="60"/>
                    </a:cubicBezTo>
                    <a:cubicBezTo>
                      <a:pt x="81" y="60"/>
                      <a:pt x="83" y="58"/>
                      <a:pt x="83" y="55"/>
                    </a:cubicBezTo>
                    <a:cubicBezTo>
                      <a:pt x="83" y="55"/>
                      <a:pt x="83" y="55"/>
                      <a:pt x="83" y="55"/>
                    </a:cubicBezTo>
                    <a:cubicBezTo>
                      <a:pt x="83" y="5"/>
                      <a:pt x="83" y="5"/>
                      <a:pt x="83" y="5"/>
                    </a:cubicBezTo>
                    <a:cubicBezTo>
                      <a:pt x="83" y="2"/>
                      <a:pt x="81" y="0"/>
                      <a:pt x="78" y="0"/>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0" name="Rectangle 14"/>
              <p:cNvSpPr>
                <a:spLocks noChangeArrowheads="1"/>
              </p:cNvSpPr>
              <p:nvPr/>
            </p:nvSpPr>
            <p:spPr bwMode="auto">
              <a:xfrm>
                <a:off x="1524405" y="2428875"/>
                <a:ext cx="365125"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1" name="Rectangle 15"/>
              <p:cNvSpPr>
                <a:spLocks noChangeArrowheads="1"/>
              </p:cNvSpPr>
              <p:nvPr/>
            </p:nvSpPr>
            <p:spPr bwMode="auto">
              <a:xfrm>
                <a:off x="1914930" y="2428875"/>
                <a:ext cx="36513" cy="31750"/>
              </a:xfrm>
              <a:prstGeom prst="rect">
                <a:avLst/>
              </a:prstGeom>
              <a:solidFill>
                <a:srgbClr val="E7E7E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2" name="Freeform 16"/>
              <p:cNvSpPr>
                <a:spLocks noEditPoints="1"/>
              </p:cNvSpPr>
              <p:nvPr/>
            </p:nvSpPr>
            <p:spPr bwMode="auto">
              <a:xfrm>
                <a:off x="1524405" y="2486025"/>
                <a:ext cx="427038" cy="233363"/>
              </a:xfrm>
              <a:custGeom>
                <a:avLst/>
                <a:gdLst>
                  <a:gd name="T0" fmla="*/ 123 w 269"/>
                  <a:gd name="T1" fmla="*/ 0 h 147"/>
                  <a:gd name="T2" fmla="*/ 0 w 269"/>
                  <a:gd name="T3" fmla="*/ 0 h 147"/>
                  <a:gd name="T4" fmla="*/ 0 w 269"/>
                  <a:gd name="T5" fmla="*/ 147 h 147"/>
                  <a:gd name="T6" fmla="*/ 269 w 269"/>
                  <a:gd name="T7" fmla="*/ 147 h 147"/>
                  <a:gd name="T8" fmla="*/ 269 w 269"/>
                  <a:gd name="T9" fmla="*/ 0 h 147"/>
                  <a:gd name="T10" fmla="*/ 123 w 269"/>
                  <a:gd name="T11" fmla="*/ 0 h 147"/>
                  <a:gd name="T12" fmla="*/ 246 w 269"/>
                  <a:gd name="T13" fmla="*/ 127 h 147"/>
                  <a:gd name="T14" fmla="*/ 24 w 269"/>
                  <a:gd name="T15" fmla="*/ 127 h 147"/>
                  <a:gd name="T16" fmla="*/ 24 w 269"/>
                  <a:gd name="T17" fmla="*/ 127 h 147"/>
                  <a:gd name="T18" fmla="*/ 24 w 269"/>
                  <a:gd name="T19" fmla="*/ 127 h 147"/>
                  <a:gd name="T20" fmla="*/ 24 w 269"/>
                  <a:gd name="T21" fmla="*/ 20 h 147"/>
                  <a:gd name="T22" fmla="*/ 123 w 269"/>
                  <a:gd name="T23" fmla="*/ 20 h 147"/>
                  <a:gd name="T24" fmla="*/ 246 w 269"/>
                  <a:gd name="T25" fmla="*/ 20 h 147"/>
                  <a:gd name="T26" fmla="*/ 246 w 269"/>
                  <a:gd name="T27" fmla="*/ 12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9" h="147">
                    <a:moveTo>
                      <a:pt x="123" y="0"/>
                    </a:moveTo>
                    <a:lnTo>
                      <a:pt x="0" y="0"/>
                    </a:lnTo>
                    <a:lnTo>
                      <a:pt x="0" y="147"/>
                    </a:lnTo>
                    <a:lnTo>
                      <a:pt x="269" y="147"/>
                    </a:lnTo>
                    <a:lnTo>
                      <a:pt x="269" y="0"/>
                    </a:lnTo>
                    <a:lnTo>
                      <a:pt x="123" y="0"/>
                    </a:lnTo>
                    <a:close/>
                    <a:moveTo>
                      <a:pt x="246" y="127"/>
                    </a:moveTo>
                    <a:lnTo>
                      <a:pt x="24" y="127"/>
                    </a:lnTo>
                    <a:lnTo>
                      <a:pt x="24" y="127"/>
                    </a:lnTo>
                    <a:lnTo>
                      <a:pt x="24" y="127"/>
                    </a:lnTo>
                    <a:lnTo>
                      <a:pt x="24" y="20"/>
                    </a:lnTo>
                    <a:lnTo>
                      <a:pt x="123" y="20"/>
                    </a:lnTo>
                    <a:lnTo>
                      <a:pt x="246" y="20"/>
                    </a:lnTo>
                    <a:lnTo>
                      <a:pt x="246" y="1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33" name="Rectangle 25"/>
              <p:cNvSpPr>
                <a:spLocks noChangeArrowheads="1"/>
              </p:cNvSpPr>
              <p:nvPr/>
            </p:nvSpPr>
            <p:spPr bwMode="auto">
              <a:xfrm>
                <a:off x="1600605" y="2586038"/>
                <a:ext cx="38100"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34" name="Rectangle 26"/>
              <p:cNvSpPr>
                <a:spLocks noChangeArrowheads="1"/>
              </p:cNvSpPr>
              <p:nvPr/>
            </p:nvSpPr>
            <p:spPr bwMode="auto">
              <a:xfrm>
                <a:off x="1832380" y="2586038"/>
                <a:ext cx="38100"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35" name="Rectangle 27"/>
              <p:cNvSpPr>
                <a:spLocks noChangeArrowheads="1"/>
              </p:cNvSpPr>
              <p:nvPr/>
            </p:nvSpPr>
            <p:spPr bwMode="auto">
              <a:xfrm>
                <a:off x="1719667" y="2586038"/>
                <a:ext cx="31750"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sp>
          <p:nvSpPr>
            <p:cNvPr id="36" name="Freeform 28"/>
            <p:cNvSpPr>
              <a:spLocks/>
            </p:cNvSpPr>
            <p:nvPr/>
          </p:nvSpPr>
          <p:spPr bwMode="auto">
            <a:xfrm>
              <a:off x="2347913" y="3011488"/>
              <a:ext cx="100013" cy="61913"/>
            </a:xfrm>
            <a:custGeom>
              <a:avLst/>
              <a:gdLst>
                <a:gd name="T0" fmla="*/ 0 w 63"/>
                <a:gd name="T1" fmla="*/ 0 h 39"/>
                <a:gd name="T2" fmla="*/ 32 w 63"/>
                <a:gd name="T3" fmla="*/ 39 h 39"/>
                <a:gd name="T4" fmla="*/ 63 w 63"/>
                <a:gd name="T5" fmla="*/ 0 h 39"/>
                <a:gd name="T6" fmla="*/ 0 w 63"/>
                <a:gd name="T7" fmla="*/ 0 h 39"/>
              </a:gdLst>
              <a:ahLst/>
              <a:cxnLst>
                <a:cxn ang="0">
                  <a:pos x="T0" y="T1"/>
                </a:cxn>
                <a:cxn ang="0">
                  <a:pos x="T2" y="T3"/>
                </a:cxn>
                <a:cxn ang="0">
                  <a:pos x="T4" y="T5"/>
                </a:cxn>
                <a:cxn ang="0">
                  <a:pos x="T6" y="T7"/>
                </a:cxn>
              </a:cxnLst>
              <a:rect l="0" t="0" r="r" b="b"/>
              <a:pathLst>
                <a:path w="63" h="39">
                  <a:moveTo>
                    <a:pt x="0" y="0"/>
                  </a:moveTo>
                  <a:lnTo>
                    <a:pt x="32" y="39"/>
                  </a:lnTo>
                  <a:lnTo>
                    <a:pt x="6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37" name="Freeform 29"/>
            <p:cNvSpPr>
              <a:spLocks/>
            </p:cNvSpPr>
            <p:nvPr/>
          </p:nvSpPr>
          <p:spPr bwMode="auto">
            <a:xfrm>
              <a:off x="2347913" y="3067050"/>
              <a:ext cx="100013" cy="63500"/>
            </a:xfrm>
            <a:custGeom>
              <a:avLst/>
              <a:gdLst>
                <a:gd name="T0" fmla="*/ 63 w 63"/>
                <a:gd name="T1" fmla="*/ 40 h 40"/>
                <a:gd name="T2" fmla="*/ 32 w 63"/>
                <a:gd name="T3" fmla="*/ 0 h 40"/>
                <a:gd name="T4" fmla="*/ 0 w 63"/>
                <a:gd name="T5" fmla="*/ 40 h 40"/>
                <a:gd name="T6" fmla="*/ 63 w 63"/>
                <a:gd name="T7" fmla="*/ 40 h 40"/>
              </a:gdLst>
              <a:ahLst/>
              <a:cxnLst>
                <a:cxn ang="0">
                  <a:pos x="T0" y="T1"/>
                </a:cxn>
                <a:cxn ang="0">
                  <a:pos x="T2" y="T3"/>
                </a:cxn>
                <a:cxn ang="0">
                  <a:pos x="T4" y="T5"/>
                </a:cxn>
                <a:cxn ang="0">
                  <a:pos x="T6" y="T7"/>
                </a:cxn>
              </a:cxnLst>
              <a:rect l="0" t="0" r="r" b="b"/>
              <a:pathLst>
                <a:path w="63" h="40">
                  <a:moveTo>
                    <a:pt x="63" y="40"/>
                  </a:moveTo>
                  <a:lnTo>
                    <a:pt x="32" y="0"/>
                  </a:lnTo>
                  <a:lnTo>
                    <a:pt x="0" y="40"/>
                  </a:lnTo>
                  <a:lnTo>
                    <a:pt x="63"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38" name="Rectangle 30"/>
            <p:cNvSpPr>
              <a:spLocks noChangeArrowheads="1"/>
            </p:cNvSpPr>
            <p:nvPr/>
          </p:nvSpPr>
          <p:spPr bwMode="auto">
            <a:xfrm>
              <a:off x="2341563" y="3011488"/>
              <a:ext cx="11271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39" name="Rectangle 31"/>
            <p:cNvSpPr>
              <a:spLocks noChangeArrowheads="1"/>
            </p:cNvSpPr>
            <p:nvPr/>
          </p:nvSpPr>
          <p:spPr bwMode="auto">
            <a:xfrm>
              <a:off x="2341563" y="3117850"/>
              <a:ext cx="112713"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26" name="Group 25"/>
          <p:cNvGrpSpPr/>
          <p:nvPr/>
        </p:nvGrpSpPr>
        <p:grpSpPr>
          <a:xfrm>
            <a:off x="5399205" y="2036971"/>
            <a:ext cx="1049188" cy="1619020"/>
            <a:chOff x="5399088" y="2036763"/>
            <a:chExt cx="1049337" cy="1619250"/>
          </a:xfrm>
        </p:grpSpPr>
        <p:sp>
          <p:nvSpPr>
            <p:cNvPr id="42" name="AutoShape 33"/>
            <p:cNvSpPr>
              <a:spLocks noChangeAspect="1" noChangeArrowheads="1" noTextEdit="1"/>
            </p:cNvSpPr>
            <p:nvPr/>
          </p:nvSpPr>
          <p:spPr bwMode="auto">
            <a:xfrm>
              <a:off x="5399088" y="2036763"/>
              <a:ext cx="1049337" cy="161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43" name="Freeform 35"/>
            <p:cNvSpPr>
              <a:spLocks noEditPoints="1"/>
            </p:cNvSpPr>
            <p:nvPr/>
          </p:nvSpPr>
          <p:spPr bwMode="auto">
            <a:xfrm>
              <a:off x="6261100" y="2817813"/>
              <a:ext cx="42862" cy="204788"/>
            </a:xfrm>
            <a:custGeom>
              <a:avLst/>
              <a:gdLst>
                <a:gd name="T0" fmla="*/ 27 w 27"/>
                <a:gd name="T1" fmla="*/ 129 h 129"/>
                <a:gd name="T2" fmla="*/ 0 w 27"/>
                <a:gd name="T3" fmla="*/ 129 h 129"/>
                <a:gd name="T4" fmla="*/ 0 w 27"/>
                <a:gd name="T5" fmla="*/ 102 h 129"/>
                <a:gd name="T6" fmla="*/ 27 w 27"/>
                <a:gd name="T7" fmla="*/ 102 h 129"/>
                <a:gd name="T8" fmla="*/ 27 w 27"/>
                <a:gd name="T9" fmla="*/ 129 h 129"/>
                <a:gd name="T10" fmla="*/ 27 w 27"/>
                <a:gd name="T11" fmla="*/ 71 h 129"/>
                <a:gd name="T12" fmla="*/ 0 w 27"/>
                <a:gd name="T13" fmla="*/ 71 h 129"/>
                <a:gd name="T14" fmla="*/ 0 w 27"/>
                <a:gd name="T15" fmla="*/ 43 h 129"/>
                <a:gd name="T16" fmla="*/ 27 w 27"/>
                <a:gd name="T17" fmla="*/ 43 h 129"/>
                <a:gd name="T18" fmla="*/ 27 w 27"/>
                <a:gd name="T19" fmla="*/ 71 h 129"/>
                <a:gd name="T20" fmla="*/ 27 w 27"/>
                <a:gd name="T21" fmla="*/ 12 h 129"/>
                <a:gd name="T22" fmla="*/ 0 w 27"/>
                <a:gd name="T23" fmla="*/ 12 h 129"/>
                <a:gd name="T24" fmla="*/ 0 w 27"/>
                <a:gd name="T25" fmla="*/ 0 h 129"/>
                <a:gd name="T26" fmla="*/ 27 w 27"/>
                <a:gd name="T27" fmla="*/ 0 h 129"/>
                <a:gd name="T28" fmla="*/ 27 w 27"/>
                <a:gd name="T29" fmla="*/ 1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129">
                  <a:moveTo>
                    <a:pt x="27" y="129"/>
                  </a:moveTo>
                  <a:lnTo>
                    <a:pt x="0" y="129"/>
                  </a:lnTo>
                  <a:lnTo>
                    <a:pt x="0" y="102"/>
                  </a:lnTo>
                  <a:lnTo>
                    <a:pt x="27" y="102"/>
                  </a:lnTo>
                  <a:lnTo>
                    <a:pt x="27" y="129"/>
                  </a:lnTo>
                  <a:close/>
                  <a:moveTo>
                    <a:pt x="27" y="71"/>
                  </a:moveTo>
                  <a:lnTo>
                    <a:pt x="0" y="71"/>
                  </a:lnTo>
                  <a:lnTo>
                    <a:pt x="0" y="43"/>
                  </a:lnTo>
                  <a:lnTo>
                    <a:pt x="27" y="43"/>
                  </a:lnTo>
                  <a:lnTo>
                    <a:pt x="27" y="71"/>
                  </a:lnTo>
                  <a:close/>
                  <a:moveTo>
                    <a:pt x="27" y="12"/>
                  </a:moveTo>
                  <a:lnTo>
                    <a:pt x="0" y="12"/>
                  </a:lnTo>
                  <a:lnTo>
                    <a:pt x="0" y="0"/>
                  </a:lnTo>
                  <a:lnTo>
                    <a:pt x="27" y="0"/>
                  </a:lnTo>
                  <a:lnTo>
                    <a:pt x="27" y="12"/>
                  </a:ln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44" name="Freeform 36"/>
            <p:cNvSpPr>
              <a:spLocks/>
            </p:cNvSpPr>
            <p:nvPr/>
          </p:nvSpPr>
          <p:spPr bwMode="auto">
            <a:xfrm>
              <a:off x="6180138" y="2719388"/>
              <a:ext cx="206375" cy="130175"/>
            </a:xfrm>
            <a:custGeom>
              <a:avLst/>
              <a:gdLst>
                <a:gd name="T0" fmla="*/ 4 w 33"/>
                <a:gd name="T1" fmla="*/ 20 h 21"/>
                <a:gd name="T2" fmla="*/ 2 w 33"/>
                <a:gd name="T3" fmla="*/ 19 h 21"/>
                <a:gd name="T4" fmla="*/ 2 w 33"/>
                <a:gd name="T5" fmla="*/ 14 h 21"/>
                <a:gd name="T6" fmla="*/ 14 w 33"/>
                <a:gd name="T7" fmla="*/ 1 h 21"/>
                <a:gd name="T8" fmla="*/ 19 w 33"/>
                <a:gd name="T9" fmla="*/ 1 h 21"/>
                <a:gd name="T10" fmla="*/ 31 w 33"/>
                <a:gd name="T11" fmla="*/ 14 h 21"/>
                <a:gd name="T12" fmla="*/ 31 w 33"/>
                <a:gd name="T13" fmla="*/ 19 h 21"/>
                <a:gd name="T14" fmla="*/ 26 w 33"/>
                <a:gd name="T15" fmla="*/ 19 h 21"/>
                <a:gd name="T16" fmla="*/ 16 w 33"/>
                <a:gd name="T17" fmla="*/ 9 h 21"/>
                <a:gd name="T18" fmla="*/ 7 w 33"/>
                <a:gd name="T19" fmla="*/ 19 h 21"/>
                <a:gd name="T20" fmla="*/ 4 w 33"/>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21">
                  <a:moveTo>
                    <a:pt x="4" y="20"/>
                  </a:moveTo>
                  <a:cubicBezTo>
                    <a:pt x="4" y="20"/>
                    <a:pt x="3" y="20"/>
                    <a:pt x="2" y="19"/>
                  </a:cubicBezTo>
                  <a:cubicBezTo>
                    <a:pt x="0" y="18"/>
                    <a:pt x="0" y="16"/>
                    <a:pt x="2" y="14"/>
                  </a:cubicBezTo>
                  <a:cubicBezTo>
                    <a:pt x="14" y="1"/>
                    <a:pt x="14" y="1"/>
                    <a:pt x="14" y="1"/>
                  </a:cubicBezTo>
                  <a:cubicBezTo>
                    <a:pt x="15" y="0"/>
                    <a:pt x="18" y="0"/>
                    <a:pt x="19" y="1"/>
                  </a:cubicBezTo>
                  <a:cubicBezTo>
                    <a:pt x="31" y="14"/>
                    <a:pt x="31" y="14"/>
                    <a:pt x="31" y="14"/>
                  </a:cubicBezTo>
                  <a:cubicBezTo>
                    <a:pt x="33" y="16"/>
                    <a:pt x="33" y="18"/>
                    <a:pt x="31" y="19"/>
                  </a:cubicBezTo>
                  <a:cubicBezTo>
                    <a:pt x="30" y="21"/>
                    <a:pt x="27" y="20"/>
                    <a:pt x="26" y="19"/>
                  </a:cubicBezTo>
                  <a:cubicBezTo>
                    <a:pt x="16" y="9"/>
                    <a:pt x="16" y="9"/>
                    <a:pt x="16" y="9"/>
                  </a:cubicBezTo>
                  <a:cubicBezTo>
                    <a:pt x="7" y="19"/>
                    <a:pt x="7" y="19"/>
                    <a:pt x="7" y="19"/>
                  </a:cubicBezTo>
                  <a:cubicBezTo>
                    <a:pt x="6" y="20"/>
                    <a:pt x="5" y="20"/>
                    <a:pt x="4" y="20"/>
                  </a:cubicBez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45" name="Freeform 37"/>
            <p:cNvSpPr>
              <a:spLocks noEditPoints="1"/>
            </p:cNvSpPr>
            <p:nvPr/>
          </p:nvSpPr>
          <p:spPr bwMode="auto">
            <a:xfrm>
              <a:off x="5548313" y="2719388"/>
              <a:ext cx="44450" cy="211138"/>
            </a:xfrm>
            <a:custGeom>
              <a:avLst/>
              <a:gdLst>
                <a:gd name="T0" fmla="*/ 0 w 28"/>
                <a:gd name="T1" fmla="*/ 0 h 133"/>
                <a:gd name="T2" fmla="*/ 28 w 28"/>
                <a:gd name="T3" fmla="*/ 0 h 133"/>
                <a:gd name="T4" fmla="*/ 28 w 28"/>
                <a:gd name="T5" fmla="*/ 31 h 133"/>
                <a:gd name="T6" fmla="*/ 0 w 28"/>
                <a:gd name="T7" fmla="*/ 31 h 133"/>
                <a:gd name="T8" fmla="*/ 0 w 28"/>
                <a:gd name="T9" fmla="*/ 0 h 133"/>
                <a:gd name="T10" fmla="*/ 0 w 28"/>
                <a:gd name="T11" fmla="*/ 62 h 133"/>
                <a:gd name="T12" fmla="*/ 28 w 28"/>
                <a:gd name="T13" fmla="*/ 62 h 133"/>
                <a:gd name="T14" fmla="*/ 28 w 28"/>
                <a:gd name="T15" fmla="*/ 90 h 133"/>
                <a:gd name="T16" fmla="*/ 0 w 28"/>
                <a:gd name="T17" fmla="*/ 90 h 133"/>
                <a:gd name="T18" fmla="*/ 0 w 28"/>
                <a:gd name="T19" fmla="*/ 62 h 133"/>
                <a:gd name="T20" fmla="*/ 0 w 28"/>
                <a:gd name="T21" fmla="*/ 121 h 133"/>
                <a:gd name="T22" fmla="*/ 28 w 28"/>
                <a:gd name="T23" fmla="*/ 121 h 133"/>
                <a:gd name="T24" fmla="*/ 28 w 28"/>
                <a:gd name="T25" fmla="*/ 133 h 133"/>
                <a:gd name="T26" fmla="*/ 0 w 28"/>
                <a:gd name="T27" fmla="*/ 133 h 133"/>
                <a:gd name="T28" fmla="*/ 0 w 28"/>
                <a:gd name="T29" fmla="*/ 12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33">
                  <a:moveTo>
                    <a:pt x="0" y="0"/>
                  </a:moveTo>
                  <a:lnTo>
                    <a:pt x="28" y="0"/>
                  </a:lnTo>
                  <a:lnTo>
                    <a:pt x="28" y="31"/>
                  </a:lnTo>
                  <a:lnTo>
                    <a:pt x="0" y="31"/>
                  </a:lnTo>
                  <a:lnTo>
                    <a:pt x="0" y="0"/>
                  </a:lnTo>
                  <a:close/>
                  <a:moveTo>
                    <a:pt x="0" y="62"/>
                  </a:moveTo>
                  <a:lnTo>
                    <a:pt x="28" y="62"/>
                  </a:lnTo>
                  <a:lnTo>
                    <a:pt x="28" y="90"/>
                  </a:lnTo>
                  <a:lnTo>
                    <a:pt x="0" y="90"/>
                  </a:lnTo>
                  <a:lnTo>
                    <a:pt x="0" y="62"/>
                  </a:lnTo>
                  <a:close/>
                  <a:moveTo>
                    <a:pt x="0" y="121"/>
                  </a:moveTo>
                  <a:lnTo>
                    <a:pt x="28" y="121"/>
                  </a:lnTo>
                  <a:lnTo>
                    <a:pt x="28" y="133"/>
                  </a:lnTo>
                  <a:lnTo>
                    <a:pt x="0" y="133"/>
                  </a:lnTo>
                  <a:lnTo>
                    <a:pt x="0" y="121"/>
                  </a:ln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46" name="Freeform 38"/>
            <p:cNvSpPr>
              <a:spLocks/>
            </p:cNvSpPr>
            <p:nvPr/>
          </p:nvSpPr>
          <p:spPr bwMode="auto">
            <a:xfrm>
              <a:off x="5467350" y="2898776"/>
              <a:ext cx="200025" cy="130175"/>
            </a:xfrm>
            <a:custGeom>
              <a:avLst/>
              <a:gdLst>
                <a:gd name="T0" fmla="*/ 28 w 32"/>
                <a:gd name="T1" fmla="*/ 1 h 21"/>
                <a:gd name="T2" fmla="*/ 31 w 32"/>
                <a:gd name="T3" fmla="*/ 2 h 21"/>
                <a:gd name="T4" fmla="*/ 31 w 32"/>
                <a:gd name="T5" fmla="*/ 7 h 21"/>
                <a:gd name="T6" fmla="*/ 19 w 32"/>
                <a:gd name="T7" fmla="*/ 19 h 21"/>
                <a:gd name="T8" fmla="*/ 14 w 32"/>
                <a:gd name="T9" fmla="*/ 19 h 21"/>
                <a:gd name="T10" fmla="*/ 2 w 32"/>
                <a:gd name="T11" fmla="*/ 7 h 21"/>
                <a:gd name="T12" fmla="*/ 2 w 32"/>
                <a:gd name="T13" fmla="*/ 2 h 21"/>
                <a:gd name="T14" fmla="*/ 7 w 32"/>
                <a:gd name="T15" fmla="*/ 2 h 21"/>
                <a:gd name="T16" fmla="*/ 16 w 32"/>
                <a:gd name="T17" fmla="*/ 12 h 21"/>
                <a:gd name="T18" fmla="*/ 26 w 32"/>
                <a:gd name="T19" fmla="*/ 2 h 21"/>
                <a:gd name="T20" fmla="*/ 28 w 32"/>
                <a:gd name="T2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21">
                  <a:moveTo>
                    <a:pt x="28" y="1"/>
                  </a:moveTo>
                  <a:cubicBezTo>
                    <a:pt x="29" y="1"/>
                    <a:pt x="30" y="1"/>
                    <a:pt x="31" y="2"/>
                  </a:cubicBezTo>
                  <a:cubicBezTo>
                    <a:pt x="32" y="3"/>
                    <a:pt x="32" y="5"/>
                    <a:pt x="31" y="7"/>
                  </a:cubicBezTo>
                  <a:cubicBezTo>
                    <a:pt x="19" y="19"/>
                    <a:pt x="19" y="19"/>
                    <a:pt x="19" y="19"/>
                  </a:cubicBezTo>
                  <a:cubicBezTo>
                    <a:pt x="18" y="21"/>
                    <a:pt x="15" y="21"/>
                    <a:pt x="14" y="19"/>
                  </a:cubicBezTo>
                  <a:cubicBezTo>
                    <a:pt x="2" y="7"/>
                    <a:pt x="2" y="7"/>
                    <a:pt x="2" y="7"/>
                  </a:cubicBezTo>
                  <a:cubicBezTo>
                    <a:pt x="0" y="5"/>
                    <a:pt x="0" y="3"/>
                    <a:pt x="2" y="2"/>
                  </a:cubicBezTo>
                  <a:cubicBezTo>
                    <a:pt x="3" y="0"/>
                    <a:pt x="5" y="0"/>
                    <a:pt x="7" y="2"/>
                  </a:cubicBezTo>
                  <a:cubicBezTo>
                    <a:pt x="16" y="12"/>
                    <a:pt x="16" y="12"/>
                    <a:pt x="16" y="12"/>
                  </a:cubicBezTo>
                  <a:cubicBezTo>
                    <a:pt x="26" y="2"/>
                    <a:pt x="26" y="2"/>
                    <a:pt x="26" y="2"/>
                  </a:cubicBezTo>
                  <a:cubicBezTo>
                    <a:pt x="27" y="1"/>
                    <a:pt x="28" y="1"/>
                    <a:pt x="28" y="1"/>
                  </a:cubicBez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47" name="Freeform 39"/>
            <p:cNvSpPr>
              <a:spLocks noEditPoints="1"/>
            </p:cNvSpPr>
            <p:nvPr/>
          </p:nvSpPr>
          <p:spPr bwMode="auto">
            <a:xfrm>
              <a:off x="5811838" y="2749551"/>
              <a:ext cx="180975" cy="180975"/>
            </a:xfrm>
            <a:custGeom>
              <a:avLst/>
              <a:gdLst>
                <a:gd name="T0" fmla="*/ 0 w 114"/>
                <a:gd name="T1" fmla="*/ 20 h 114"/>
                <a:gd name="T2" fmla="*/ 23 w 114"/>
                <a:gd name="T3" fmla="*/ 0 h 114"/>
                <a:gd name="T4" fmla="*/ 43 w 114"/>
                <a:gd name="T5" fmla="*/ 20 h 114"/>
                <a:gd name="T6" fmla="*/ 23 w 114"/>
                <a:gd name="T7" fmla="*/ 39 h 114"/>
                <a:gd name="T8" fmla="*/ 0 w 114"/>
                <a:gd name="T9" fmla="*/ 20 h 114"/>
                <a:gd name="T10" fmla="*/ 43 w 114"/>
                <a:gd name="T11" fmla="*/ 63 h 114"/>
                <a:gd name="T12" fmla="*/ 63 w 114"/>
                <a:gd name="T13" fmla="*/ 43 h 114"/>
                <a:gd name="T14" fmla="*/ 86 w 114"/>
                <a:gd name="T15" fmla="*/ 63 h 114"/>
                <a:gd name="T16" fmla="*/ 67 w 114"/>
                <a:gd name="T17" fmla="*/ 82 h 114"/>
                <a:gd name="T18" fmla="*/ 43 w 114"/>
                <a:gd name="T19" fmla="*/ 63 h 114"/>
                <a:gd name="T20" fmla="*/ 86 w 114"/>
                <a:gd name="T21" fmla="*/ 106 h 114"/>
                <a:gd name="T22" fmla="*/ 106 w 114"/>
                <a:gd name="T23" fmla="*/ 82 h 114"/>
                <a:gd name="T24" fmla="*/ 114 w 114"/>
                <a:gd name="T25" fmla="*/ 94 h 114"/>
                <a:gd name="T26" fmla="*/ 94 w 114"/>
                <a:gd name="T27" fmla="*/ 114 h 114"/>
                <a:gd name="T28" fmla="*/ 86 w 114"/>
                <a:gd name="T29" fmla="*/ 10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114">
                  <a:moveTo>
                    <a:pt x="0" y="20"/>
                  </a:moveTo>
                  <a:lnTo>
                    <a:pt x="23" y="0"/>
                  </a:lnTo>
                  <a:lnTo>
                    <a:pt x="43" y="20"/>
                  </a:lnTo>
                  <a:lnTo>
                    <a:pt x="23" y="39"/>
                  </a:lnTo>
                  <a:lnTo>
                    <a:pt x="0" y="20"/>
                  </a:lnTo>
                  <a:close/>
                  <a:moveTo>
                    <a:pt x="43" y="63"/>
                  </a:moveTo>
                  <a:lnTo>
                    <a:pt x="63" y="43"/>
                  </a:lnTo>
                  <a:lnTo>
                    <a:pt x="86" y="63"/>
                  </a:lnTo>
                  <a:lnTo>
                    <a:pt x="67" y="82"/>
                  </a:lnTo>
                  <a:lnTo>
                    <a:pt x="43" y="63"/>
                  </a:lnTo>
                  <a:close/>
                  <a:moveTo>
                    <a:pt x="86" y="106"/>
                  </a:moveTo>
                  <a:lnTo>
                    <a:pt x="106" y="82"/>
                  </a:lnTo>
                  <a:lnTo>
                    <a:pt x="114" y="94"/>
                  </a:lnTo>
                  <a:lnTo>
                    <a:pt x="94" y="114"/>
                  </a:lnTo>
                  <a:lnTo>
                    <a:pt x="86" y="106"/>
                  </a:ln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48" name="Freeform 40"/>
            <p:cNvSpPr>
              <a:spLocks/>
            </p:cNvSpPr>
            <p:nvPr/>
          </p:nvSpPr>
          <p:spPr bwMode="auto">
            <a:xfrm>
              <a:off x="5899150" y="2836863"/>
              <a:ext cx="155575" cy="149225"/>
            </a:xfrm>
            <a:custGeom>
              <a:avLst/>
              <a:gdLst>
                <a:gd name="T0" fmla="*/ 18 w 25"/>
                <a:gd name="T1" fmla="*/ 1 h 24"/>
                <a:gd name="T2" fmla="*/ 21 w 25"/>
                <a:gd name="T3" fmla="*/ 0 h 24"/>
                <a:gd name="T4" fmla="*/ 24 w 25"/>
                <a:gd name="T5" fmla="*/ 3 h 24"/>
                <a:gd name="T6" fmla="*/ 25 w 25"/>
                <a:gd name="T7" fmla="*/ 21 h 24"/>
                <a:gd name="T8" fmla="*/ 21 w 25"/>
                <a:gd name="T9" fmla="*/ 24 h 24"/>
                <a:gd name="T10" fmla="*/ 4 w 25"/>
                <a:gd name="T11" fmla="*/ 24 h 24"/>
                <a:gd name="T12" fmla="*/ 0 w 25"/>
                <a:gd name="T13" fmla="*/ 20 h 24"/>
                <a:gd name="T14" fmla="*/ 4 w 25"/>
                <a:gd name="T15" fmla="*/ 17 h 24"/>
                <a:gd name="T16" fmla="*/ 17 w 25"/>
                <a:gd name="T17" fmla="*/ 17 h 24"/>
                <a:gd name="T18" fmla="*/ 17 w 25"/>
                <a:gd name="T19" fmla="*/ 3 h 24"/>
                <a:gd name="T20" fmla="*/ 18 w 25"/>
                <a:gd name="T21"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
                  <a:moveTo>
                    <a:pt x="18" y="1"/>
                  </a:moveTo>
                  <a:cubicBezTo>
                    <a:pt x="19" y="0"/>
                    <a:pt x="20" y="0"/>
                    <a:pt x="21" y="0"/>
                  </a:cubicBezTo>
                  <a:cubicBezTo>
                    <a:pt x="23" y="0"/>
                    <a:pt x="24" y="1"/>
                    <a:pt x="24" y="3"/>
                  </a:cubicBezTo>
                  <a:cubicBezTo>
                    <a:pt x="25" y="21"/>
                    <a:pt x="25" y="21"/>
                    <a:pt x="25" y="21"/>
                  </a:cubicBezTo>
                  <a:cubicBezTo>
                    <a:pt x="25" y="23"/>
                    <a:pt x="23" y="24"/>
                    <a:pt x="21" y="24"/>
                  </a:cubicBezTo>
                  <a:cubicBezTo>
                    <a:pt x="4" y="24"/>
                    <a:pt x="4" y="24"/>
                    <a:pt x="4" y="24"/>
                  </a:cubicBezTo>
                  <a:cubicBezTo>
                    <a:pt x="2" y="24"/>
                    <a:pt x="0" y="22"/>
                    <a:pt x="0" y="20"/>
                  </a:cubicBezTo>
                  <a:cubicBezTo>
                    <a:pt x="0" y="18"/>
                    <a:pt x="2" y="17"/>
                    <a:pt x="4" y="17"/>
                  </a:cubicBezTo>
                  <a:cubicBezTo>
                    <a:pt x="17" y="17"/>
                    <a:pt x="17" y="17"/>
                    <a:pt x="17" y="17"/>
                  </a:cubicBezTo>
                  <a:cubicBezTo>
                    <a:pt x="17" y="3"/>
                    <a:pt x="17" y="3"/>
                    <a:pt x="17" y="3"/>
                  </a:cubicBezTo>
                  <a:cubicBezTo>
                    <a:pt x="17" y="2"/>
                    <a:pt x="17" y="1"/>
                    <a:pt x="18" y="1"/>
                  </a:cubicBez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49" name="Freeform 41"/>
            <p:cNvSpPr>
              <a:spLocks noEditPoints="1"/>
            </p:cNvSpPr>
            <p:nvPr/>
          </p:nvSpPr>
          <p:spPr bwMode="auto">
            <a:xfrm>
              <a:off x="5873750" y="2303463"/>
              <a:ext cx="206375" cy="42863"/>
            </a:xfrm>
            <a:custGeom>
              <a:avLst/>
              <a:gdLst>
                <a:gd name="T0" fmla="*/ 130 w 130"/>
                <a:gd name="T1" fmla="*/ 0 h 27"/>
                <a:gd name="T2" fmla="*/ 130 w 130"/>
                <a:gd name="T3" fmla="*/ 27 h 27"/>
                <a:gd name="T4" fmla="*/ 102 w 130"/>
                <a:gd name="T5" fmla="*/ 27 h 27"/>
                <a:gd name="T6" fmla="*/ 102 w 130"/>
                <a:gd name="T7" fmla="*/ 0 h 27"/>
                <a:gd name="T8" fmla="*/ 130 w 130"/>
                <a:gd name="T9" fmla="*/ 0 h 27"/>
                <a:gd name="T10" fmla="*/ 71 w 130"/>
                <a:gd name="T11" fmla="*/ 0 h 27"/>
                <a:gd name="T12" fmla="*/ 71 w 130"/>
                <a:gd name="T13" fmla="*/ 27 h 27"/>
                <a:gd name="T14" fmla="*/ 39 w 130"/>
                <a:gd name="T15" fmla="*/ 27 h 27"/>
                <a:gd name="T16" fmla="*/ 39 w 130"/>
                <a:gd name="T17" fmla="*/ 0 h 27"/>
                <a:gd name="T18" fmla="*/ 71 w 130"/>
                <a:gd name="T19" fmla="*/ 0 h 27"/>
                <a:gd name="T20" fmla="*/ 12 w 130"/>
                <a:gd name="T21" fmla="*/ 0 h 27"/>
                <a:gd name="T22" fmla="*/ 12 w 130"/>
                <a:gd name="T23" fmla="*/ 27 h 27"/>
                <a:gd name="T24" fmla="*/ 0 w 130"/>
                <a:gd name="T25" fmla="*/ 27 h 27"/>
                <a:gd name="T26" fmla="*/ 0 w 130"/>
                <a:gd name="T27" fmla="*/ 0 h 27"/>
                <a:gd name="T28" fmla="*/ 12 w 130"/>
                <a:gd name="T29"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27">
                  <a:moveTo>
                    <a:pt x="130" y="0"/>
                  </a:moveTo>
                  <a:lnTo>
                    <a:pt x="130" y="27"/>
                  </a:lnTo>
                  <a:lnTo>
                    <a:pt x="102" y="27"/>
                  </a:lnTo>
                  <a:lnTo>
                    <a:pt x="102" y="0"/>
                  </a:lnTo>
                  <a:lnTo>
                    <a:pt x="130" y="0"/>
                  </a:lnTo>
                  <a:close/>
                  <a:moveTo>
                    <a:pt x="71" y="0"/>
                  </a:moveTo>
                  <a:lnTo>
                    <a:pt x="71" y="27"/>
                  </a:lnTo>
                  <a:lnTo>
                    <a:pt x="39" y="27"/>
                  </a:lnTo>
                  <a:lnTo>
                    <a:pt x="39" y="0"/>
                  </a:lnTo>
                  <a:lnTo>
                    <a:pt x="71" y="0"/>
                  </a:lnTo>
                  <a:close/>
                  <a:moveTo>
                    <a:pt x="12" y="0"/>
                  </a:moveTo>
                  <a:lnTo>
                    <a:pt x="12" y="27"/>
                  </a:lnTo>
                  <a:lnTo>
                    <a:pt x="0" y="27"/>
                  </a:lnTo>
                  <a:lnTo>
                    <a:pt x="0" y="0"/>
                  </a:lnTo>
                  <a:lnTo>
                    <a:pt x="12" y="0"/>
                  </a:ln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50" name="Freeform 42"/>
            <p:cNvSpPr>
              <a:spLocks/>
            </p:cNvSpPr>
            <p:nvPr/>
          </p:nvSpPr>
          <p:spPr bwMode="auto">
            <a:xfrm>
              <a:off x="5773738" y="2228851"/>
              <a:ext cx="131762" cy="198438"/>
            </a:xfrm>
            <a:custGeom>
              <a:avLst/>
              <a:gdLst>
                <a:gd name="T0" fmla="*/ 20 w 21"/>
                <a:gd name="T1" fmla="*/ 28 h 32"/>
                <a:gd name="T2" fmla="*/ 19 w 21"/>
                <a:gd name="T3" fmla="*/ 30 h 32"/>
                <a:gd name="T4" fmla="*/ 14 w 21"/>
                <a:gd name="T5" fmla="*/ 30 h 32"/>
                <a:gd name="T6" fmla="*/ 1 w 21"/>
                <a:gd name="T7" fmla="*/ 18 h 32"/>
                <a:gd name="T8" fmla="*/ 1 w 21"/>
                <a:gd name="T9" fmla="*/ 13 h 32"/>
                <a:gd name="T10" fmla="*/ 14 w 21"/>
                <a:gd name="T11" fmla="*/ 1 h 32"/>
                <a:gd name="T12" fmla="*/ 19 w 21"/>
                <a:gd name="T13" fmla="*/ 1 h 32"/>
                <a:gd name="T14" fmla="*/ 19 w 21"/>
                <a:gd name="T15" fmla="*/ 6 h 32"/>
                <a:gd name="T16" fmla="*/ 9 w 21"/>
                <a:gd name="T17" fmla="*/ 16 h 32"/>
                <a:gd name="T18" fmla="*/ 19 w 21"/>
                <a:gd name="T19" fmla="*/ 25 h 32"/>
                <a:gd name="T20" fmla="*/ 20 w 21"/>
                <a:gd name="T21"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2">
                  <a:moveTo>
                    <a:pt x="20" y="28"/>
                  </a:moveTo>
                  <a:cubicBezTo>
                    <a:pt x="20" y="29"/>
                    <a:pt x="20" y="30"/>
                    <a:pt x="19" y="30"/>
                  </a:cubicBezTo>
                  <a:cubicBezTo>
                    <a:pt x="18" y="32"/>
                    <a:pt x="15" y="32"/>
                    <a:pt x="14" y="30"/>
                  </a:cubicBezTo>
                  <a:cubicBezTo>
                    <a:pt x="1" y="18"/>
                    <a:pt x="1" y="18"/>
                    <a:pt x="1" y="18"/>
                  </a:cubicBezTo>
                  <a:cubicBezTo>
                    <a:pt x="0" y="17"/>
                    <a:pt x="0" y="14"/>
                    <a:pt x="1" y="13"/>
                  </a:cubicBezTo>
                  <a:cubicBezTo>
                    <a:pt x="14" y="1"/>
                    <a:pt x="14" y="1"/>
                    <a:pt x="14" y="1"/>
                  </a:cubicBezTo>
                  <a:cubicBezTo>
                    <a:pt x="15" y="0"/>
                    <a:pt x="18" y="0"/>
                    <a:pt x="19" y="1"/>
                  </a:cubicBezTo>
                  <a:cubicBezTo>
                    <a:pt x="21" y="2"/>
                    <a:pt x="20" y="5"/>
                    <a:pt x="19" y="6"/>
                  </a:cubicBezTo>
                  <a:cubicBezTo>
                    <a:pt x="9" y="16"/>
                    <a:pt x="9" y="16"/>
                    <a:pt x="9" y="16"/>
                  </a:cubicBezTo>
                  <a:cubicBezTo>
                    <a:pt x="19" y="25"/>
                    <a:pt x="19" y="25"/>
                    <a:pt x="19" y="25"/>
                  </a:cubicBezTo>
                  <a:cubicBezTo>
                    <a:pt x="20" y="26"/>
                    <a:pt x="20" y="27"/>
                    <a:pt x="20" y="28"/>
                  </a:cubicBez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51" name="Freeform 43"/>
            <p:cNvSpPr>
              <a:spLocks noEditPoints="1"/>
            </p:cNvSpPr>
            <p:nvPr/>
          </p:nvSpPr>
          <p:spPr bwMode="auto">
            <a:xfrm>
              <a:off x="5873750" y="3302001"/>
              <a:ext cx="206375" cy="44450"/>
            </a:xfrm>
            <a:custGeom>
              <a:avLst/>
              <a:gdLst>
                <a:gd name="T0" fmla="*/ 130 w 130"/>
                <a:gd name="T1" fmla="*/ 0 h 28"/>
                <a:gd name="T2" fmla="*/ 130 w 130"/>
                <a:gd name="T3" fmla="*/ 28 h 28"/>
                <a:gd name="T4" fmla="*/ 102 w 130"/>
                <a:gd name="T5" fmla="*/ 28 h 28"/>
                <a:gd name="T6" fmla="*/ 102 w 130"/>
                <a:gd name="T7" fmla="*/ 0 h 28"/>
                <a:gd name="T8" fmla="*/ 130 w 130"/>
                <a:gd name="T9" fmla="*/ 0 h 28"/>
                <a:gd name="T10" fmla="*/ 71 w 130"/>
                <a:gd name="T11" fmla="*/ 0 h 28"/>
                <a:gd name="T12" fmla="*/ 71 w 130"/>
                <a:gd name="T13" fmla="*/ 28 h 28"/>
                <a:gd name="T14" fmla="*/ 39 w 130"/>
                <a:gd name="T15" fmla="*/ 28 h 28"/>
                <a:gd name="T16" fmla="*/ 39 w 130"/>
                <a:gd name="T17" fmla="*/ 0 h 28"/>
                <a:gd name="T18" fmla="*/ 71 w 130"/>
                <a:gd name="T19" fmla="*/ 0 h 28"/>
                <a:gd name="T20" fmla="*/ 12 w 130"/>
                <a:gd name="T21" fmla="*/ 0 h 28"/>
                <a:gd name="T22" fmla="*/ 12 w 130"/>
                <a:gd name="T23" fmla="*/ 28 h 28"/>
                <a:gd name="T24" fmla="*/ 0 w 130"/>
                <a:gd name="T25" fmla="*/ 28 h 28"/>
                <a:gd name="T26" fmla="*/ 0 w 130"/>
                <a:gd name="T27" fmla="*/ 0 h 28"/>
                <a:gd name="T28" fmla="*/ 12 w 130"/>
                <a:gd name="T2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28">
                  <a:moveTo>
                    <a:pt x="130" y="0"/>
                  </a:moveTo>
                  <a:lnTo>
                    <a:pt x="130" y="28"/>
                  </a:lnTo>
                  <a:lnTo>
                    <a:pt x="102" y="28"/>
                  </a:lnTo>
                  <a:lnTo>
                    <a:pt x="102" y="0"/>
                  </a:lnTo>
                  <a:lnTo>
                    <a:pt x="130" y="0"/>
                  </a:lnTo>
                  <a:close/>
                  <a:moveTo>
                    <a:pt x="71" y="0"/>
                  </a:moveTo>
                  <a:lnTo>
                    <a:pt x="71" y="28"/>
                  </a:lnTo>
                  <a:lnTo>
                    <a:pt x="39" y="28"/>
                  </a:lnTo>
                  <a:lnTo>
                    <a:pt x="39" y="0"/>
                  </a:lnTo>
                  <a:lnTo>
                    <a:pt x="71" y="0"/>
                  </a:lnTo>
                  <a:close/>
                  <a:moveTo>
                    <a:pt x="12" y="0"/>
                  </a:moveTo>
                  <a:lnTo>
                    <a:pt x="12" y="28"/>
                  </a:lnTo>
                  <a:lnTo>
                    <a:pt x="0" y="28"/>
                  </a:lnTo>
                  <a:lnTo>
                    <a:pt x="0" y="0"/>
                  </a:lnTo>
                  <a:lnTo>
                    <a:pt x="12" y="0"/>
                  </a:ln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56" name="Freeform 44"/>
            <p:cNvSpPr>
              <a:spLocks/>
            </p:cNvSpPr>
            <p:nvPr/>
          </p:nvSpPr>
          <p:spPr bwMode="auto">
            <a:xfrm>
              <a:off x="5773738" y="3221038"/>
              <a:ext cx="131762" cy="200025"/>
            </a:xfrm>
            <a:custGeom>
              <a:avLst/>
              <a:gdLst>
                <a:gd name="T0" fmla="*/ 20 w 21"/>
                <a:gd name="T1" fmla="*/ 28 h 32"/>
                <a:gd name="T2" fmla="*/ 19 w 21"/>
                <a:gd name="T3" fmla="*/ 31 h 32"/>
                <a:gd name="T4" fmla="*/ 14 w 21"/>
                <a:gd name="T5" fmla="*/ 31 h 32"/>
                <a:gd name="T6" fmla="*/ 1 w 21"/>
                <a:gd name="T7" fmla="*/ 19 h 32"/>
                <a:gd name="T8" fmla="*/ 1 w 21"/>
                <a:gd name="T9" fmla="*/ 14 h 32"/>
                <a:gd name="T10" fmla="*/ 14 w 21"/>
                <a:gd name="T11" fmla="*/ 2 h 32"/>
                <a:gd name="T12" fmla="*/ 19 w 21"/>
                <a:gd name="T13" fmla="*/ 2 h 32"/>
                <a:gd name="T14" fmla="*/ 19 w 21"/>
                <a:gd name="T15" fmla="*/ 7 h 32"/>
                <a:gd name="T16" fmla="*/ 9 w 21"/>
                <a:gd name="T17" fmla="*/ 16 h 32"/>
                <a:gd name="T18" fmla="*/ 19 w 21"/>
                <a:gd name="T19" fmla="*/ 26 h 32"/>
                <a:gd name="T20" fmla="*/ 20 w 21"/>
                <a:gd name="T21"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2">
                  <a:moveTo>
                    <a:pt x="20" y="28"/>
                  </a:moveTo>
                  <a:cubicBezTo>
                    <a:pt x="20" y="29"/>
                    <a:pt x="20" y="30"/>
                    <a:pt x="19" y="31"/>
                  </a:cubicBezTo>
                  <a:cubicBezTo>
                    <a:pt x="18" y="32"/>
                    <a:pt x="15" y="32"/>
                    <a:pt x="14" y="31"/>
                  </a:cubicBezTo>
                  <a:cubicBezTo>
                    <a:pt x="1" y="19"/>
                    <a:pt x="1" y="19"/>
                    <a:pt x="1" y="19"/>
                  </a:cubicBezTo>
                  <a:cubicBezTo>
                    <a:pt x="0" y="18"/>
                    <a:pt x="0" y="15"/>
                    <a:pt x="1" y="14"/>
                  </a:cubicBezTo>
                  <a:cubicBezTo>
                    <a:pt x="14" y="2"/>
                    <a:pt x="14" y="2"/>
                    <a:pt x="14" y="2"/>
                  </a:cubicBezTo>
                  <a:cubicBezTo>
                    <a:pt x="15" y="0"/>
                    <a:pt x="18" y="0"/>
                    <a:pt x="19" y="2"/>
                  </a:cubicBezTo>
                  <a:cubicBezTo>
                    <a:pt x="21" y="3"/>
                    <a:pt x="20" y="6"/>
                    <a:pt x="19" y="7"/>
                  </a:cubicBezTo>
                  <a:cubicBezTo>
                    <a:pt x="9" y="16"/>
                    <a:pt x="9" y="16"/>
                    <a:pt x="9" y="16"/>
                  </a:cubicBezTo>
                  <a:cubicBezTo>
                    <a:pt x="19" y="26"/>
                    <a:pt x="19" y="26"/>
                    <a:pt x="19" y="26"/>
                  </a:cubicBezTo>
                  <a:cubicBezTo>
                    <a:pt x="20" y="27"/>
                    <a:pt x="20" y="28"/>
                    <a:pt x="20" y="28"/>
                  </a:cubicBezTo>
                  <a:close/>
                </a:path>
              </a:pathLst>
            </a:custGeom>
            <a:solidFill>
              <a:srgbClr val="4EC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15" name="Group 14"/>
          <p:cNvGrpSpPr/>
          <p:nvPr/>
        </p:nvGrpSpPr>
        <p:grpSpPr>
          <a:xfrm>
            <a:off x="6111891" y="3048065"/>
            <a:ext cx="342851" cy="601578"/>
            <a:chOff x="6111875" y="3048001"/>
            <a:chExt cx="342900" cy="601663"/>
          </a:xfrm>
        </p:grpSpPr>
        <p:sp>
          <p:nvSpPr>
            <p:cNvPr id="57" name="Rectangle 45"/>
            <p:cNvSpPr>
              <a:spLocks noChangeArrowheads="1"/>
            </p:cNvSpPr>
            <p:nvPr/>
          </p:nvSpPr>
          <p:spPr bwMode="auto">
            <a:xfrm>
              <a:off x="6111875" y="3048001"/>
              <a:ext cx="342900" cy="601663"/>
            </a:xfrm>
            <a:prstGeom prst="rect">
              <a:avLst/>
            </a:prstGeom>
            <a:solidFill>
              <a:srgbClr val="2272B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58" name="Rectangle 46"/>
            <p:cNvSpPr>
              <a:spLocks noChangeArrowheads="1"/>
            </p:cNvSpPr>
            <p:nvPr/>
          </p:nvSpPr>
          <p:spPr bwMode="auto">
            <a:xfrm>
              <a:off x="6367463" y="3340101"/>
              <a:ext cx="30162"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59" name="Rectangle 47"/>
            <p:cNvSpPr>
              <a:spLocks noChangeArrowheads="1"/>
            </p:cNvSpPr>
            <p:nvPr/>
          </p:nvSpPr>
          <p:spPr bwMode="auto">
            <a:xfrm>
              <a:off x="6167438" y="3090863"/>
              <a:ext cx="230187"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60" name="Rectangle 48"/>
            <p:cNvSpPr>
              <a:spLocks noChangeArrowheads="1"/>
            </p:cNvSpPr>
            <p:nvPr/>
          </p:nvSpPr>
          <p:spPr bwMode="auto">
            <a:xfrm>
              <a:off x="6167438" y="3171826"/>
              <a:ext cx="230187"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61" name="Rectangle 49"/>
            <p:cNvSpPr>
              <a:spLocks noChangeArrowheads="1"/>
            </p:cNvSpPr>
            <p:nvPr/>
          </p:nvSpPr>
          <p:spPr bwMode="auto">
            <a:xfrm>
              <a:off x="6167438" y="3259138"/>
              <a:ext cx="230187" cy="25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118" name="Group 117"/>
          <p:cNvGrpSpPr/>
          <p:nvPr/>
        </p:nvGrpSpPr>
        <p:grpSpPr>
          <a:xfrm>
            <a:off x="8581691" y="2309981"/>
            <a:ext cx="2233296" cy="1390454"/>
            <a:chOff x="8582025" y="2309812"/>
            <a:chExt cx="2233613" cy="1390651"/>
          </a:xfrm>
        </p:grpSpPr>
        <p:sp>
          <p:nvSpPr>
            <p:cNvPr id="78" name="AutoShape 66"/>
            <p:cNvSpPr>
              <a:spLocks noChangeAspect="1" noChangeArrowheads="1" noTextEdit="1"/>
            </p:cNvSpPr>
            <p:nvPr/>
          </p:nvSpPr>
          <p:spPr bwMode="auto">
            <a:xfrm>
              <a:off x="8582025" y="2317750"/>
              <a:ext cx="2130425" cy="1382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79" name="Freeform 68"/>
            <p:cNvSpPr>
              <a:spLocks/>
            </p:cNvSpPr>
            <p:nvPr/>
          </p:nvSpPr>
          <p:spPr bwMode="auto">
            <a:xfrm>
              <a:off x="9607550" y="2413000"/>
              <a:ext cx="804863" cy="1184275"/>
            </a:xfrm>
            <a:custGeom>
              <a:avLst/>
              <a:gdLst>
                <a:gd name="T0" fmla="*/ 19 w 102"/>
                <a:gd name="T1" fmla="*/ 61 h 149"/>
                <a:gd name="T2" fmla="*/ 19 w 102"/>
                <a:gd name="T3" fmla="*/ 149 h 149"/>
                <a:gd name="T4" fmla="*/ 64 w 102"/>
                <a:gd name="T5" fmla="*/ 149 h 149"/>
                <a:gd name="T6" fmla="*/ 62 w 102"/>
                <a:gd name="T7" fmla="*/ 145 h 149"/>
                <a:gd name="T8" fmla="*/ 92 w 102"/>
                <a:gd name="T9" fmla="*/ 63 h 149"/>
                <a:gd name="T10" fmla="*/ 87 w 102"/>
                <a:gd name="T11" fmla="*/ 57 h 149"/>
                <a:gd name="T12" fmla="*/ 87 w 102"/>
                <a:gd name="T13" fmla="*/ 50 h 149"/>
                <a:gd name="T14" fmla="*/ 92 w 102"/>
                <a:gd name="T15" fmla="*/ 47 h 149"/>
                <a:gd name="T16" fmla="*/ 102 w 102"/>
                <a:gd name="T17" fmla="*/ 47 h 149"/>
                <a:gd name="T18" fmla="*/ 102 w 102"/>
                <a:gd name="T19" fmla="*/ 0 h 149"/>
                <a:gd name="T20" fmla="*/ 0 w 102"/>
                <a:gd name="T21" fmla="*/ 0 h 149"/>
                <a:gd name="T22" fmla="*/ 0 w 102"/>
                <a:gd name="T23" fmla="*/ 49 h 149"/>
                <a:gd name="T24" fmla="*/ 21 w 102"/>
                <a:gd name="T25" fmla="*/ 49 h 149"/>
                <a:gd name="T26" fmla="*/ 21 w 102"/>
                <a:gd name="T27" fmla="*/ 61 h 149"/>
                <a:gd name="T28" fmla="*/ 19 w 102"/>
                <a:gd name="T29" fmla="*/ 61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2" h="149">
                  <a:moveTo>
                    <a:pt x="19" y="61"/>
                  </a:moveTo>
                  <a:cubicBezTo>
                    <a:pt x="19" y="149"/>
                    <a:pt x="19" y="149"/>
                    <a:pt x="19" y="149"/>
                  </a:cubicBezTo>
                  <a:cubicBezTo>
                    <a:pt x="64" y="149"/>
                    <a:pt x="64" y="149"/>
                    <a:pt x="64" y="149"/>
                  </a:cubicBezTo>
                  <a:cubicBezTo>
                    <a:pt x="64" y="148"/>
                    <a:pt x="63" y="146"/>
                    <a:pt x="62" y="145"/>
                  </a:cubicBezTo>
                  <a:cubicBezTo>
                    <a:pt x="53" y="123"/>
                    <a:pt x="65" y="92"/>
                    <a:pt x="92" y="63"/>
                  </a:cubicBezTo>
                  <a:cubicBezTo>
                    <a:pt x="87" y="57"/>
                    <a:pt x="87" y="57"/>
                    <a:pt x="87" y="57"/>
                  </a:cubicBezTo>
                  <a:cubicBezTo>
                    <a:pt x="86" y="55"/>
                    <a:pt x="86" y="52"/>
                    <a:pt x="87" y="50"/>
                  </a:cubicBezTo>
                  <a:cubicBezTo>
                    <a:pt x="88" y="48"/>
                    <a:pt x="90" y="47"/>
                    <a:pt x="92" y="47"/>
                  </a:cubicBezTo>
                  <a:cubicBezTo>
                    <a:pt x="102" y="47"/>
                    <a:pt x="102" y="47"/>
                    <a:pt x="102" y="47"/>
                  </a:cubicBezTo>
                  <a:cubicBezTo>
                    <a:pt x="102" y="0"/>
                    <a:pt x="102" y="0"/>
                    <a:pt x="102" y="0"/>
                  </a:cubicBezTo>
                  <a:cubicBezTo>
                    <a:pt x="0" y="0"/>
                    <a:pt x="0" y="0"/>
                    <a:pt x="0" y="0"/>
                  </a:cubicBezTo>
                  <a:cubicBezTo>
                    <a:pt x="0" y="49"/>
                    <a:pt x="0" y="49"/>
                    <a:pt x="0" y="49"/>
                  </a:cubicBezTo>
                  <a:cubicBezTo>
                    <a:pt x="21" y="49"/>
                    <a:pt x="21" y="49"/>
                    <a:pt x="21" y="49"/>
                  </a:cubicBezTo>
                  <a:cubicBezTo>
                    <a:pt x="21" y="61"/>
                    <a:pt x="21" y="61"/>
                    <a:pt x="21" y="61"/>
                  </a:cubicBezTo>
                  <a:lnTo>
                    <a:pt x="19" y="61"/>
                  </a:lnTo>
                  <a:close/>
                </a:path>
              </a:pathLst>
            </a:custGeom>
            <a:solidFill>
              <a:srgbClr val="2173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0" name="Rectangle 69"/>
            <p:cNvSpPr>
              <a:spLocks noChangeArrowheads="1"/>
            </p:cNvSpPr>
            <p:nvPr/>
          </p:nvSpPr>
          <p:spPr bwMode="auto">
            <a:xfrm>
              <a:off x="9567863" y="2309812"/>
              <a:ext cx="884238" cy="47625"/>
            </a:xfrm>
            <a:prstGeom prst="rect">
              <a:avLst/>
            </a:prstGeom>
            <a:solidFill>
              <a:srgbClr val="2173B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1" name="Rectangle 70"/>
            <p:cNvSpPr>
              <a:spLocks noChangeArrowheads="1"/>
            </p:cNvSpPr>
            <p:nvPr/>
          </p:nvSpPr>
          <p:spPr bwMode="auto">
            <a:xfrm>
              <a:off x="10215563" y="2555875"/>
              <a:ext cx="87313"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2" name="Rectangle 71"/>
            <p:cNvSpPr>
              <a:spLocks noChangeArrowheads="1"/>
            </p:cNvSpPr>
            <p:nvPr/>
          </p:nvSpPr>
          <p:spPr bwMode="auto">
            <a:xfrm>
              <a:off x="10050463" y="2555875"/>
              <a:ext cx="85725"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3" name="Rectangle 72"/>
            <p:cNvSpPr>
              <a:spLocks noChangeArrowheads="1"/>
            </p:cNvSpPr>
            <p:nvPr/>
          </p:nvSpPr>
          <p:spPr bwMode="auto">
            <a:xfrm>
              <a:off x="9883775" y="2555875"/>
              <a:ext cx="95250"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4" name="Rectangle 73"/>
            <p:cNvSpPr>
              <a:spLocks noChangeArrowheads="1"/>
            </p:cNvSpPr>
            <p:nvPr/>
          </p:nvSpPr>
          <p:spPr bwMode="auto">
            <a:xfrm>
              <a:off x="9726613" y="2555875"/>
              <a:ext cx="85725"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5" name="Rectangle 74"/>
            <p:cNvSpPr>
              <a:spLocks noChangeArrowheads="1"/>
            </p:cNvSpPr>
            <p:nvPr/>
          </p:nvSpPr>
          <p:spPr bwMode="auto">
            <a:xfrm>
              <a:off x="10050463" y="2889250"/>
              <a:ext cx="85725"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6" name="Rectangle 75"/>
            <p:cNvSpPr>
              <a:spLocks noChangeArrowheads="1"/>
            </p:cNvSpPr>
            <p:nvPr/>
          </p:nvSpPr>
          <p:spPr bwMode="auto">
            <a:xfrm>
              <a:off x="9883775" y="2889250"/>
              <a:ext cx="95250"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7" name="Freeform 76"/>
            <p:cNvSpPr>
              <a:spLocks/>
            </p:cNvSpPr>
            <p:nvPr/>
          </p:nvSpPr>
          <p:spPr bwMode="auto">
            <a:xfrm>
              <a:off x="9758363" y="2889250"/>
              <a:ext cx="53975" cy="214313"/>
            </a:xfrm>
            <a:custGeom>
              <a:avLst/>
              <a:gdLst>
                <a:gd name="T0" fmla="*/ 0 w 34"/>
                <a:gd name="T1" fmla="*/ 135 h 135"/>
                <a:gd name="T2" fmla="*/ 34 w 34"/>
                <a:gd name="T3" fmla="*/ 135 h 135"/>
                <a:gd name="T4" fmla="*/ 34 w 34"/>
                <a:gd name="T5" fmla="*/ 0 h 135"/>
                <a:gd name="T6" fmla="*/ 10 w 34"/>
                <a:gd name="T7" fmla="*/ 0 h 135"/>
                <a:gd name="T8" fmla="*/ 10 w 34"/>
                <a:gd name="T9" fmla="*/ 5 h 135"/>
                <a:gd name="T10" fmla="*/ 0 w 34"/>
                <a:gd name="T11" fmla="*/ 5 h 135"/>
                <a:gd name="T12" fmla="*/ 0 w 34"/>
                <a:gd name="T13" fmla="*/ 135 h 135"/>
              </a:gdLst>
              <a:ahLst/>
              <a:cxnLst>
                <a:cxn ang="0">
                  <a:pos x="T0" y="T1"/>
                </a:cxn>
                <a:cxn ang="0">
                  <a:pos x="T2" y="T3"/>
                </a:cxn>
                <a:cxn ang="0">
                  <a:pos x="T4" y="T5"/>
                </a:cxn>
                <a:cxn ang="0">
                  <a:pos x="T6" y="T7"/>
                </a:cxn>
                <a:cxn ang="0">
                  <a:pos x="T8" y="T9"/>
                </a:cxn>
                <a:cxn ang="0">
                  <a:pos x="T10" y="T11"/>
                </a:cxn>
                <a:cxn ang="0">
                  <a:pos x="T12" y="T13"/>
                </a:cxn>
              </a:cxnLst>
              <a:rect l="0" t="0" r="r" b="b"/>
              <a:pathLst>
                <a:path w="34" h="135">
                  <a:moveTo>
                    <a:pt x="0" y="135"/>
                  </a:moveTo>
                  <a:lnTo>
                    <a:pt x="34" y="135"/>
                  </a:lnTo>
                  <a:lnTo>
                    <a:pt x="34" y="0"/>
                  </a:lnTo>
                  <a:lnTo>
                    <a:pt x="10" y="0"/>
                  </a:lnTo>
                  <a:lnTo>
                    <a:pt x="10" y="5"/>
                  </a:lnTo>
                  <a:lnTo>
                    <a:pt x="0" y="5"/>
                  </a:lnTo>
                  <a:lnTo>
                    <a:pt x="0"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8" name="Rectangle 77"/>
            <p:cNvSpPr>
              <a:spLocks noChangeArrowheads="1"/>
            </p:cNvSpPr>
            <p:nvPr/>
          </p:nvSpPr>
          <p:spPr bwMode="auto">
            <a:xfrm>
              <a:off x="10215563" y="3224213"/>
              <a:ext cx="87313"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89" name="Rectangle 78"/>
            <p:cNvSpPr>
              <a:spLocks noChangeArrowheads="1"/>
            </p:cNvSpPr>
            <p:nvPr/>
          </p:nvSpPr>
          <p:spPr bwMode="auto">
            <a:xfrm>
              <a:off x="9883775" y="3224213"/>
              <a:ext cx="95250"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0" name="Rectangle 79"/>
            <p:cNvSpPr>
              <a:spLocks noChangeArrowheads="1"/>
            </p:cNvSpPr>
            <p:nvPr/>
          </p:nvSpPr>
          <p:spPr bwMode="auto">
            <a:xfrm>
              <a:off x="9758363" y="3224213"/>
              <a:ext cx="53975"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1" name="Rectangle 80"/>
            <p:cNvSpPr>
              <a:spLocks noChangeArrowheads="1"/>
            </p:cNvSpPr>
            <p:nvPr/>
          </p:nvSpPr>
          <p:spPr bwMode="auto">
            <a:xfrm>
              <a:off x="9221788" y="2897188"/>
              <a:ext cx="481013" cy="700088"/>
            </a:xfrm>
            <a:prstGeom prst="rect">
              <a:avLst/>
            </a:prstGeom>
            <a:solidFill>
              <a:srgbClr val="2173B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2" name="Rectangle 81"/>
            <p:cNvSpPr>
              <a:spLocks noChangeArrowheads="1"/>
            </p:cNvSpPr>
            <p:nvPr/>
          </p:nvSpPr>
          <p:spPr bwMode="auto">
            <a:xfrm>
              <a:off x="9197975" y="2833688"/>
              <a:ext cx="520700" cy="31750"/>
            </a:xfrm>
            <a:prstGeom prst="rect">
              <a:avLst/>
            </a:prstGeom>
            <a:solidFill>
              <a:srgbClr val="2173B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3" name="Rectangle 82"/>
            <p:cNvSpPr>
              <a:spLocks noChangeArrowheads="1"/>
            </p:cNvSpPr>
            <p:nvPr/>
          </p:nvSpPr>
          <p:spPr bwMode="auto">
            <a:xfrm>
              <a:off x="9575800" y="2976563"/>
              <a:ext cx="55563"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4" name="Rectangle 83"/>
            <p:cNvSpPr>
              <a:spLocks noChangeArrowheads="1"/>
            </p:cNvSpPr>
            <p:nvPr/>
          </p:nvSpPr>
          <p:spPr bwMode="auto">
            <a:xfrm>
              <a:off x="9482138" y="2976563"/>
              <a:ext cx="539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5" name="Rectangle 84"/>
            <p:cNvSpPr>
              <a:spLocks noChangeArrowheads="1"/>
            </p:cNvSpPr>
            <p:nvPr/>
          </p:nvSpPr>
          <p:spPr bwMode="auto">
            <a:xfrm>
              <a:off x="9386888" y="2976563"/>
              <a:ext cx="55563"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6" name="Rectangle 85"/>
            <p:cNvSpPr>
              <a:spLocks noChangeArrowheads="1"/>
            </p:cNvSpPr>
            <p:nvPr/>
          </p:nvSpPr>
          <p:spPr bwMode="auto">
            <a:xfrm>
              <a:off x="9291638" y="2976563"/>
              <a:ext cx="4762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7" name="Rectangle 86"/>
            <p:cNvSpPr>
              <a:spLocks noChangeArrowheads="1"/>
            </p:cNvSpPr>
            <p:nvPr/>
          </p:nvSpPr>
          <p:spPr bwMode="auto">
            <a:xfrm>
              <a:off x="9575800" y="3175000"/>
              <a:ext cx="55563" cy="128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8" name="Rectangle 87"/>
            <p:cNvSpPr>
              <a:spLocks noChangeArrowheads="1"/>
            </p:cNvSpPr>
            <p:nvPr/>
          </p:nvSpPr>
          <p:spPr bwMode="auto">
            <a:xfrm>
              <a:off x="9482138" y="3175000"/>
              <a:ext cx="53975" cy="128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99" name="Rectangle 88"/>
            <p:cNvSpPr>
              <a:spLocks noChangeArrowheads="1"/>
            </p:cNvSpPr>
            <p:nvPr/>
          </p:nvSpPr>
          <p:spPr bwMode="auto">
            <a:xfrm>
              <a:off x="9386888" y="3175000"/>
              <a:ext cx="55563" cy="128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0" name="Rectangle 89"/>
            <p:cNvSpPr>
              <a:spLocks noChangeArrowheads="1"/>
            </p:cNvSpPr>
            <p:nvPr/>
          </p:nvSpPr>
          <p:spPr bwMode="auto">
            <a:xfrm>
              <a:off x="9291638" y="3175000"/>
              <a:ext cx="47625" cy="128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1" name="Rectangle 90"/>
            <p:cNvSpPr>
              <a:spLocks noChangeArrowheads="1"/>
            </p:cNvSpPr>
            <p:nvPr/>
          </p:nvSpPr>
          <p:spPr bwMode="auto">
            <a:xfrm>
              <a:off x="9575800" y="3382963"/>
              <a:ext cx="55563"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2" name="Rectangle 91"/>
            <p:cNvSpPr>
              <a:spLocks noChangeArrowheads="1"/>
            </p:cNvSpPr>
            <p:nvPr/>
          </p:nvSpPr>
          <p:spPr bwMode="auto">
            <a:xfrm>
              <a:off x="9482138" y="3382963"/>
              <a:ext cx="539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3" name="Rectangle 92"/>
            <p:cNvSpPr>
              <a:spLocks noChangeArrowheads="1"/>
            </p:cNvSpPr>
            <p:nvPr/>
          </p:nvSpPr>
          <p:spPr bwMode="auto">
            <a:xfrm>
              <a:off x="9386888" y="3382963"/>
              <a:ext cx="55563"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4" name="Rectangle 93"/>
            <p:cNvSpPr>
              <a:spLocks noChangeArrowheads="1"/>
            </p:cNvSpPr>
            <p:nvPr/>
          </p:nvSpPr>
          <p:spPr bwMode="auto">
            <a:xfrm>
              <a:off x="9291638" y="3382963"/>
              <a:ext cx="4762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5" name="Freeform 94"/>
            <p:cNvSpPr>
              <a:spLocks/>
            </p:cNvSpPr>
            <p:nvPr/>
          </p:nvSpPr>
          <p:spPr bwMode="auto">
            <a:xfrm>
              <a:off x="8629650" y="2881313"/>
              <a:ext cx="608013" cy="708025"/>
            </a:xfrm>
            <a:custGeom>
              <a:avLst/>
              <a:gdLst>
                <a:gd name="T0" fmla="*/ 77 w 77"/>
                <a:gd name="T1" fmla="*/ 0 h 89"/>
                <a:gd name="T2" fmla="*/ 0 w 77"/>
                <a:gd name="T3" fmla="*/ 89 h 89"/>
                <a:gd name="T4" fmla="*/ 77 w 77"/>
                <a:gd name="T5" fmla="*/ 89 h 89"/>
              </a:gdLst>
              <a:ahLst/>
              <a:cxnLst>
                <a:cxn ang="0">
                  <a:pos x="T0" y="T1"/>
                </a:cxn>
                <a:cxn ang="0">
                  <a:pos x="T2" y="T3"/>
                </a:cxn>
                <a:cxn ang="0">
                  <a:pos x="T4" y="T5"/>
                </a:cxn>
              </a:cxnLst>
              <a:rect l="0" t="0" r="r" b="b"/>
              <a:pathLst>
                <a:path w="77" h="89">
                  <a:moveTo>
                    <a:pt x="77" y="0"/>
                  </a:moveTo>
                  <a:cubicBezTo>
                    <a:pt x="77" y="0"/>
                    <a:pt x="71" y="47"/>
                    <a:pt x="0" y="89"/>
                  </a:cubicBezTo>
                  <a:cubicBezTo>
                    <a:pt x="77" y="89"/>
                    <a:pt x="77" y="89"/>
                    <a:pt x="77" y="89"/>
                  </a:cubicBezTo>
                </a:path>
              </a:pathLst>
            </a:custGeom>
            <a:noFill/>
            <a:ln w="31750" cap="rnd">
              <a:solidFill>
                <a:srgbClr val="4DC0E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6" name="Line 95"/>
            <p:cNvSpPr>
              <a:spLocks noChangeShapeType="1"/>
            </p:cNvSpPr>
            <p:nvPr/>
          </p:nvSpPr>
          <p:spPr bwMode="auto">
            <a:xfrm>
              <a:off x="9094788" y="3190875"/>
              <a:ext cx="142875" cy="390525"/>
            </a:xfrm>
            <a:prstGeom prst="line">
              <a:avLst/>
            </a:prstGeom>
            <a:noFill/>
            <a:ln w="31750" cap="rnd">
              <a:solidFill>
                <a:srgbClr val="4DC0EF"/>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7" name="Line 96"/>
            <p:cNvSpPr>
              <a:spLocks noChangeShapeType="1"/>
            </p:cNvSpPr>
            <p:nvPr/>
          </p:nvSpPr>
          <p:spPr bwMode="auto">
            <a:xfrm>
              <a:off x="8983663" y="3319463"/>
              <a:ext cx="254000" cy="261938"/>
            </a:xfrm>
            <a:prstGeom prst="line">
              <a:avLst/>
            </a:prstGeom>
            <a:noFill/>
            <a:ln w="31750" cap="rnd">
              <a:solidFill>
                <a:srgbClr val="4DC0EF"/>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8" name="Freeform 97"/>
            <p:cNvSpPr>
              <a:spLocks/>
            </p:cNvSpPr>
            <p:nvPr/>
          </p:nvSpPr>
          <p:spPr bwMode="auto">
            <a:xfrm>
              <a:off x="8763000" y="2881313"/>
              <a:ext cx="474663" cy="708025"/>
            </a:xfrm>
            <a:custGeom>
              <a:avLst/>
              <a:gdLst>
                <a:gd name="T0" fmla="*/ 60 w 60"/>
                <a:gd name="T1" fmla="*/ 0 h 89"/>
                <a:gd name="T2" fmla="*/ 44 w 60"/>
                <a:gd name="T3" fmla="*/ 44 h 89"/>
                <a:gd name="T4" fmla="*/ 31 w 60"/>
                <a:gd name="T5" fmla="*/ 60 h 89"/>
                <a:gd name="T6" fmla="*/ 24 w 60"/>
                <a:gd name="T7" fmla="*/ 76 h 89"/>
                <a:gd name="T8" fmla="*/ 0 w 60"/>
                <a:gd name="T9" fmla="*/ 89 h 89"/>
              </a:gdLst>
              <a:ahLst/>
              <a:cxnLst>
                <a:cxn ang="0">
                  <a:pos x="T0" y="T1"/>
                </a:cxn>
                <a:cxn ang="0">
                  <a:pos x="T2" y="T3"/>
                </a:cxn>
                <a:cxn ang="0">
                  <a:pos x="T4" y="T5"/>
                </a:cxn>
                <a:cxn ang="0">
                  <a:pos x="T6" y="T7"/>
                </a:cxn>
                <a:cxn ang="0">
                  <a:pos x="T8" y="T9"/>
                </a:cxn>
              </a:cxnLst>
              <a:rect l="0" t="0" r="r" b="b"/>
              <a:pathLst>
                <a:path w="60" h="89">
                  <a:moveTo>
                    <a:pt x="60" y="0"/>
                  </a:moveTo>
                  <a:cubicBezTo>
                    <a:pt x="60" y="0"/>
                    <a:pt x="56" y="48"/>
                    <a:pt x="44" y="44"/>
                  </a:cubicBezTo>
                  <a:cubicBezTo>
                    <a:pt x="44" y="44"/>
                    <a:pt x="43" y="62"/>
                    <a:pt x="31" y="60"/>
                  </a:cubicBezTo>
                  <a:cubicBezTo>
                    <a:pt x="31" y="60"/>
                    <a:pt x="37" y="73"/>
                    <a:pt x="24" y="76"/>
                  </a:cubicBezTo>
                  <a:cubicBezTo>
                    <a:pt x="24" y="76"/>
                    <a:pt x="22" y="89"/>
                    <a:pt x="0" y="89"/>
                  </a:cubicBezTo>
                </a:path>
              </a:pathLst>
            </a:custGeom>
            <a:noFill/>
            <a:ln w="31750" cap="rnd">
              <a:solidFill>
                <a:srgbClr val="4DC0E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09" name="Freeform 98"/>
            <p:cNvSpPr>
              <a:spLocks/>
            </p:cNvSpPr>
            <p:nvPr/>
          </p:nvSpPr>
          <p:spPr bwMode="auto">
            <a:xfrm>
              <a:off x="8842375" y="2881313"/>
              <a:ext cx="417513" cy="700088"/>
            </a:xfrm>
            <a:custGeom>
              <a:avLst/>
              <a:gdLst>
                <a:gd name="T0" fmla="*/ 17 w 53"/>
                <a:gd name="T1" fmla="*/ 88 h 88"/>
                <a:gd name="T2" fmla="*/ 26 w 53"/>
                <a:gd name="T3" fmla="*/ 80 h 88"/>
                <a:gd name="T4" fmla="*/ 31 w 53"/>
                <a:gd name="T5" fmla="*/ 70 h 88"/>
                <a:gd name="T6" fmla="*/ 39 w 53"/>
                <a:gd name="T7" fmla="*/ 58 h 88"/>
                <a:gd name="T8" fmla="*/ 50 w 53"/>
                <a:gd name="T9" fmla="*/ 0 h 88"/>
                <a:gd name="T10" fmla="*/ 50 w 53"/>
                <a:gd name="T11" fmla="*/ 88 h 88"/>
                <a:gd name="T12" fmla="*/ 0 w 53"/>
                <a:gd name="T13" fmla="*/ 72 h 88"/>
              </a:gdLst>
              <a:ahLst/>
              <a:cxnLst>
                <a:cxn ang="0">
                  <a:pos x="T0" y="T1"/>
                </a:cxn>
                <a:cxn ang="0">
                  <a:pos x="T2" y="T3"/>
                </a:cxn>
                <a:cxn ang="0">
                  <a:pos x="T4" y="T5"/>
                </a:cxn>
                <a:cxn ang="0">
                  <a:pos x="T6" y="T7"/>
                </a:cxn>
                <a:cxn ang="0">
                  <a:pos x="T8" y="T9"/>
                </a:cxn>
                <a:cxn ang="0">
                  <a:pos x="T10" y="T11"/>
                </a:cxn>
                <a:cxn ang="0">
                  <a:pos x="T12" y="T13"/>
                </a:cxn>
              </a:cxnLst>
              <a:rect l="0" t="0" r="r" b="b"/>
              <a:pathLst>
                <a:path w="53" h="88">
                  <a:moveTo>
                    <a:pt x="17" y="88"/>
                  </a:moveTo>
                  <a:cubicBezTo>
                    <a:pt x="25" y="87"/>
                    <a:pt x="26" y="80"/>
                    <a:pt x="26" y="80"/>
                  </a:cubicBezTo>
                  <a:cubicBezTo>
                    <a:pt x="36" y="79"/>
                    <a:pt x="31" y="70"/>
                    <a:pt x="31" y="70"/>
                  </a:cubicBezTo>
                  <a:cubicBezTo>
                    <a:pt x="40" y="72"/>
                    <a:pt x="39" y="58"/>
                    <a:pt x="39" y="58"/>
                  </a:cubicBezTo>
                  <a:cubicBezTo>
                    <a:pt x="53" y="67"/>
                    <a:pt x="50" y="0"/>
                    <a:pt x="50" y="0"/>
                  </a:cubicBezTo>
                  <a:cubicBezTo>
                    <a:pt x="50" y="88"/>
                    <a:pt x="50" y="88"/>
                    <a:pt x="50" y="88"/>
                  </a:cubicBezTo>
                  <a:cubicBezTo>
                    <a:pt x="0" y="72"/>
                    <a:pt x="0" y="72"/>
                    <a:pt x="0" y="72"/>
                  </a:cubicBezTo>
                </a:path>
              </a:pathLst>
            </a:custGeom>
            <a:noFill/>
            <a:ln w="31750" cap="rnd">
              <a:solidFill>
                <a:srgbClr val="4DC0E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10" name="Freeform 99"/>
            <p:cNvSpPr>
              <a:spLocks/>
            </p:cNvSpPr>
            <p:nvPr/>
          </p:nvSpPr>
          <p:spPr bwMode="auto">
            <a:xfrm>
              <a:off x="10050463" y="3224213"/>
              <a:ext cx="69850" cy="214313"/>
            </a:xfrm>
            <a:custGeom>
              <a:avLst/>
              <a:gdLst>
                <a:gd name="T0" fmla="*/ 9 w 9"/>
                <a:gd name="T1" fmla="*/ 0 h 27"/>
                <a:gd name="T2" fmla="*/ 0 w 9"/>
                <a:gd name="T3" fmla="*/ 0 h 27"/>
                <a:gd name="T4" fmla="*/ 0 w 9"/>
                <a:gd name="T5" fmla="*/ 27 h 27"/>
                <a:gd name="T6" fmla="*/ 3 w 9"/>
                <a:gd name="T7" fmla="*/ 27 h 27"/>
                <a:gd name="T8" fmla="*/ 9 w 9"/>
                <a:gd name="T9" fmla="*/ 0 h 27"/>
              </a:gdLst>
              <a:ahLst/>
              <a:cxnLst>
                <a:cxn ang="0">
                  <a:pos x="T0" y="T1"/>
                </a:cxn>
                <a:cxn ang="0">
                  <a:pos x="T2" y="T3"/>
                </a:cxn>
                <a:cxn ang="0">
                  <a:pos x="T4" y="T5"/>
                </a:cxn>
                <a:cxn ang="0">
                  <a:pos x="T6" y="T7"/>
                </a:cxn>
                <a:cxn ang="0">
                  <a:pos x="T8" y="T9"/>
                </a:cxn>
              </a:cxnLst>
              <a:rect l="0" t="0" r="r" b="b"/>
              <a:pathLst>
                <a:path w="9" h="27">
                  <a:moveTo>
                    <a:pt x="9" y="0"/>
                  </a:moveTo>
                  <a:cubicBezTo>
                    <a:pt x="0" y="0"/>
                    <a:pt x="0" y="0"/>
                    <a:pt x="0" y="0"/>
                  </a:cubicBezTo>
                  <a:cubicBezTo>
                    <a:pt x="0" y="27"/>
                    <a:pt x="0" y="27"/>
                    <a:pt x="0" y="27"/>
                  </a:cubicBezTo>
                  <a:cubicBezTo>
                    <a:pt x="3" y="27"/>
                    <a:pt x="3" y="27"/>
                    <a:pt x="3" y="27"/>
                  </a:cubicBezTo>
                  <a:cubicBezTo>
                    <a:pt x="3" y="19"/>
                    <a:pt x="5" y="10"/>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11" name="Freeform 100"/>
            <p:cNvSpPr>
              <a:spLocks/>
            </p:cNvSpPr>
            <p:nvPr/>
          </p:nvSpPr>
          <p:spPr bwMode="auto">
            <a:xfrm>
              <a:off x="10215563" y="2889250"/>
              <a:ext cx="87313" cy="174625"/>
            </a:xfrm>
            <a:custGeom>
              <a:avLst/>
              <a:gdLst>
                <a:gd name="T0" fmla="*/ 11 w 11"/>
                <a:gd name="T1" fmla="*/ 7 h 22"/>
                <a:gd name="T2" fmla="*/ 11 w 11"/>
                <a:gd name="T3" fmla="*/ 0 h 22"/>
                <a:gd name="T4" fmla="*/ 0 w 11"/>
                <a:gd name="T5" fmla="*/ 0 h 22"/>
                <a:gd name="T6" fmla="*/ 0 w 11"/>
                <a:gd name="T7" fmla="*/ 22 h 22"/>
                <a:gd name="T8" fmla="*/ 11 w 11"/>
                <a:gd name="T9" fmla="*/ 7 h 22"/>
              </a:gdLst>
              <a:ahLst/>
              <a:cxnLst>
                <a:cxn ang="0">
                  <a:pos x="T0" y="T1"/>
                </a:cxn>
                <a:cxn ang="0">
                  <a:pos x="T2" y="T3"/>
                </a:cxn>
                <a:cxn ang="0">
                  <a:pos x="T4" y="T5"/>
                </a:cxn>
                <a:cxn ang="0">
                  <a:pos x="T6" y="T7"/>
                </a:cxn>
                <a:cxn ang="0">
                  <a:pos x="T8" y="T9"/>
                </a:cxn>
              </a:cxnLst>
              <a:rect l="0" t="0" r="r" b="b"/>
              <a:pathLst>
                <a:path w="11" h="22">
                  <a:moveTo>
                    <a:pt x="11" y="7"/>
                  </a:moveTo>
                  <a:cubicBezTo>
                    <a:pt x="11" y="0"/>
                    <a:pt x="11" y="0"/>
                    <a:pt x="11" y="0"/>
                  </a:cubicBezTo>
                  <a:cubicBezTo>
                    <a:pt x="0" y="0"/>
                    <a:pt x="0" y="0"/>
                    <a:pt x="0" y="0"/>
                  </a:cubicBezTo>
                  <a:cubicBezTo>
                    <a:pt x="0" y="22"/>
                    <a:pt x="0" y="22"/>
                    <a:pt x="0" y="22"/>
                  </a:cubicBezTo>
                  <a:cubicBezTo>
                    <a:pt x="3" y="17"/>
                    <a:pt x="7" y="12"/>
                    <a:pt x="11"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12" name="Freeform 101"/>
            <p:cNvSpPr>
              <a:spLocks/>
            </p:cNvSpPr>
            <p:nvPr/>
          </p:nvSpPr>
          <p:spPr bwMode="auto">
            <a:xfrm>
              <a:off x="10018713" y="2889250"/>
              <a:ext cx="796925" cy="803275"/>
            </a:xfrm>
            <a:custGeom>
              <a:avLst/>
              <a:gdLst>
                <a:gd name="T0" fmla="*/ 51 w 101"/>
                <a:gd name="T1" fmla="*/ 0 h 101"/>
                <a:gd name="T2" fmla="*/ 51 w 101"/>
                <a:gd name="T3" fmla="*/ 101 h 101"/>
                <a:gd name="T4" fmla="*/ 51 w 101"/>
                <a:gd name="T5" fmla="*/ 0 h 101"/>
              </a:gdLst>
              <a:ahLst/>
              <a:cxnLst>
                <a:cxn ang="0">
                  <a:pos x="T0" y="T1"/>
                </a:cxn>
                <a:cxn ang="0">
                  <a:pos x="T2" y="T3"/>
                </a:cxn>
                <a:cxn ang="0">
                  <a:pos x="T4" y="T5"/>
                </a:cxn>
              </a:cxnLst>
              <a:rect l="0" t="0" r="r" b="b"/>
              <a:pathLst>
                <a:path w="101" h="101">
                  <a:moveTo>
                    <a:pt x="51" y="0"/>
                  </a:moveTo>
                  <a:cubicBezTo>
                    <a:pt x="100" y="48"/>
                    <a:pt x="101" y="101"/>
                    <a:pt x="51" y="101"/>
                  </a:cubicBezTo>
                  <a:cubicBezTo>
                    <a:pt x="0" y="101"/>
                    <a:pt x="1" y="48"/>
                    <a:pt x="51" y="0"/>
                  </a:cubicBezTo>
                  <a:close/>
                </a:path>
              </a:pathLst>
            </a:custGeom>
            <a:solidFill>
              <a:srgbClr val="4DC0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13" name="Freeform 102"/>
            <p:cNvSpPr>
              <a:spLocks/>
            </p:cNvSpPr>
            <p:nvPr/>
          </p:nvSpPr>
          <p:spPr bwMode="auto">
            <a:xfrm>
              <a:off x="10334625" y="2833688"/>
              <a:ext cx="165100" cy="119063"/>
            </a:xfrm>
            <a:custGeom>
              <a:avLst/>
              <a:gdLst>
                <a:gd name="T0" fmla="*/ 49 w 104"/>
                <a:gd name="T1" fmla="*/ 75 h 75"/>
                <a:gd name="T2" fmla="*/ 104 w 104"/>
                <a:gd name="T3" fmla="*/ 0 h 75"/>
                <a:gd name="T4" fmla="*/ 0 w 104"/>
                <a:gd name="T5" fmla="*/ 0 h 75"/>
                <a:gd name="T6" fmla="*/ 49 w 104"/>
                <a:gd name="T7" fmla="*/ 75 h 75"/>
              </a:gdLst>
              <a:ahLst/>
              <a:cxnLst>
                <a:cxn ang="0">
                  <a:pos x="T0" y="T1"/>
                </a:cxn>
                <a:cxn ang="0">
                  <a:pos x="T2" y="T3"/>
                </a:cxn>
                <a:cxn ang="0">
                  <a:pos x="T4" y="T5"/>
                </a:cxn>
                <a:cxn ang="0">
                  <a:pos x="T6" y="T7"/>
                </a:cxn>
              </a:cxnLst>
              <a:rect l="0" t="0" r="r" b="b"/>
              <a:pathLst>
                <a:path w="104" h="75">
                  <a:moveTo>
                    <a:pt x="49" y="75"/>
                  </a:moveTo>
                  <a:lnTo>
                    <a:pt x="104" y="0"/>
                  </a:lnTo>
                  <a:lnTo>
                    <a:pt x="0" y="0"/>
                  </a:lnTo>
                  <a:lnTo>
                    <a:pt x="49" y="75"/>
                  </a:lnTo>
                  <a:close/>
                </a:path>
              </a:pathLst>
            </a:custGeom>
            <a:solidFill>
              <a:srgbClr val="4DC0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14" name="Line 103"/>
            <p:cNvSpPr>
              <a:spLocks noChangeShapeType="1"/>
            </p:cNvSpPr>
            <p:nvPr/>
          </p:nvSpPr>
          <p:spPr bwMode="auto">
            <a:xfrm>
              <a:off x="10380663" y="2921000"/>
              <a:ext cx="71438" cy="0"/>
            </a:xfrm>
            <a:prstGeom prst="line">
              <a:avLst/>
            </a:prstGeom>
            <a:noFill/>
            <a:ln w="31750" cap="rnd">
              <a:solidFill>
                <a:srgbClr val="2173B8"/>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15" name="Freeform 104"/>
            <p:cNvSpPr>
              <a:spLocks noEditPoints="1"/>
            </p:cNvSpPr>
            <p:nvPr/>
          </p:nvSpPr>
          <p:spPr bwMode="auto">
            <a:xfrm>
              <a:off x="10326688" y="3182938"/>
              <a:ext cx="180975" cy="342900"/>
            </a:xfrm>
            <a:custGeom>
              <a:avLst/>
              <a:gdLst>
                <a:gd name="T0" fmla="*/ 13 w 23"/>
                <a:gd name="T1" fmla="*/ 38 h 43"/>
                <a:gd name="T2" fmla="*/ 13 w 23"/>
                <a:gd name="T3" fmla="*/ 43 h 43"/>
                <a:gd name="T4" fmla="*/ 10 w 23"/>
                <a:gd name="T5" fmla="*/ 43 h 43"/>
                <a:gd name="T6" fmla="*/ 10 w 23"/>
                <a:gd name="T7" fmla="*/ 38 h 43"/>
                <a:gd name="T8" fmla="*/ 1 w 23"/>
                <a:gd name="T9" fmla="*/ 36 h 43"/>
                <a:gd name="T10" fmla="*/ 1 w 23"/>
                <a:gd name="T11" fmla="*/ 29 h 43"/>
                <a:gd name="T12" fmla="*/ 5 w 23"/>
                <a:gd name="T13" fmla="*/ 31 h 43"/>
                <a:gd name="T14" fmla="*/ 10 w 23"/>
                <a:gd name="T15" fmla="*/ 32 h 43"/>
                <a:gd name="T16" fmla="*/ 10 w 23"/>
                <a:gd name="T17" fmla="*/ 24 h 43"/>
                <a:gd name="T18" fmla="*/ 2 w 23"/>
                <a:gd name="T19" fmla="*/ 19 h 43"/>
                <a:gd name="T20" fmla="*/ 0 w 23"/>
                <a:gd name="T21" fmla="*/ 13 h 43"/>
                <a:gd name="T22" fmla="*/ 3 w 23"/>
                <a:gd name="T23" fmla="*/ 7 h 43"/>
                <a:gd name="T24" fmla="*/ 10 w 23"/>
                <a:gd name="T25" fmla="*/ 4 h 43"/>
                <a:gd name="T26" fmla="*/ 10 w 23"/>
                <a:gd name="T27" fmla="*/ 0 h 43"/>
                <a:gd name="T28" fmla="*/ 13 w 23"/>
                <a:gd name="T29" fmla="*/ 0 h 43"/>
                <a:gd name="T30" fmla="*/ 13 w 23"/>
                <a:gd name="T31" fmla="*/ 4 h 43"/>
                <a:gd name="T32" fmla="*/ 21 w 23"/>
                <a:gd name="T33" fmla="*/ 6 h 43"/>
                <a:gd name="T34" fmla="*/ 21 w 23"/>
                <a:gd name="T35" fmla="*/ 12 h 43"/>
                <a:gd name="T36" fmla="*/ 13 w 23"/>
                <a:gd name="T37" fmla="*/ 10 h 43"/>
                <a:gd name="T38" fmla="*/ 13 w 23"/>
                <a:gd name="T39" fmla="*/ 18 h 43"/>
                <a:gd name="T40" fmla="*/ 21 w 23"/>
                <a:gd name="T41" fmla="*/ 23 h 43"/>
                <a:gd name="T42" fmla="*/ 23 w 23"/>
                <a:gd name="T43" fmla="*/ 28 h 43"/>
                <a:gd name="T44" fmla="*/ 20 w 23"/>
                <a:gd name="T45" fmla="*/ 35 h 43"/>
                <a:gd name="T46" fmla="*/ 13 w 23"/>
                <a:gd name="T47" fmla="*/ 38 h 43"/>
                <a:gd name="T48" fmla="*/ 10 w 23"/>
                <a:gd name="T49" fmla="*/ 17 h 43"/>
                <a:gd name="T50" fmla="*/ 10 w 23"/>
                <a:gd name="T51" fmla="*/ 10 h 43"/>
                <a:gd name="T52" fmla="*/ 7 w 23"/>
                <a:gd name="T53" fmla="*/ 13 h 43"/>
                <a:gd name="T54" fmla="*/ 10 w 23"/>
                <a:gd name="T55" fmla="*/ 17 h 43"/>
                <a:gd name="T56" fmla="*/ 13 w 23"/>
                <a:gd name="T57" fmla="*/ 25 h 43"/>
                <a:gd name="T58" fmla="*/ 13 w 23"/>
                <a:gd name="T59" fmla="*/ 32 h 43"/>
                <a:gd name="T60" fmla="*/ 17 w 23"/>
                <a:gd name="T61" fmla="*/ 29 h 43"/>
                <a:gd name="T62" fmla="*/ 13 w 23"/>
                <a:gd name="T63" fmla="*/ 2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43">
                  <a:moveTo>
                    <a:pt x="13" y="38"/>
                  </a:moveTo>
                  <a:cubicBezTo>
                    <a:pt x="13" y="43"/>
                    <a:pt x="13" y="43"/>
                    <a:pt x="13" y="43"/>
                  </a:cubicBezTo>
                  <a:cubicBezTo>
                    <a:pt x="10" y="43"/>
                    <a:pt x="10" y="43"/>
                    <a:pt x="10" y="43"/>
                  </a:cubicBezTo>
                  <a:cubicBezTo>
                    <a:pt x="10" y="38"/>
                    <a:pt x="10" y="38"/>
                    <a:pt x="10" y="38"/>
                  </a:cubicBezTo>
                  <a:cubicBezTo>
                    <a:pt x="7" y="38"/>
                    <a:pt x="4" y="37"/>
                    <a:pt x="1" y="36"/>
                  </a:cubicBezTo>
                  <a:cubicBezTo>
                    <a:pt x="1" y="29"/>
                    <a:pt x="1" y="29"/>
                    <a:pt x="1" y="29"/>
                  </a:cubicBezTo>
                  <a:cubicBezTo>
                    <a:pt x="2" y="30"/>
                    <a:pt x="3" y="31"/>
                    <a:pt x="5" y="31"/>
                  </a:cubicBezTo>
                  <a:cubicBezTo>
                    <a:pt x="7" y="32"/>
                    <a:pt x="8" y="32"/>
                    <a:pt x="10" y="32"/>
                  </a:cubicBezTo>
                  <a:cubicBezTo>
                    <a:pt x="10" y="24"/>
                    <a:pt x="10" y="24"/>
                    <a:pt x="10" y="24"/>
                  </a:cubicBezTo>
                  <a:cubicBezTo>
                    <a:pt x="6" y="22"/>
                    <a:pt x="4" y="21"/>
                    <a:pt x="2" y="19"/>
                  </a:cubicBezTo>
                  <a:cubicBezTo>
                    <a:pt x="1" y="18"/>
                    <a:pt x="0" y="16"/>
                    <a:pt x="0" y="13"/>
                  </a:cubicBezTo>
                  <a:cubicBezTo>
                    <a:pt x="0" y="11"/>
                    <a:pt x="1" y="9"/>
                    <a:pt x="3" y="7"/>
                  </a:cubicBezTo>
                  <a:cubicBezTo>
                    <a:pt x="5" y="5"/>
                    <a:pt x="7" y="4"/>
                    <a:pt x="10" y="4"/>
                  </a:cubicBezTo>
                  <a:cubicBezTo>
                    <a:pt x="10" y="0"/>
                    <a:pt x="10" y="0"/>
                    <a:pt x="10" y="0"/>
                  </a:cubicBezTo>
                  <a:cubicBezTo>
                    <a:pt x="13" y="0"/>
                    <a:pt x="13" y="0"/>
                    <a:pt x="13" y="0"/>
                  </a:cubicBezTo>
                  <a:cubicBezTo>
                    <a:pt x="13" y="4"/>
                    <a:pt x="13" y="4"/>
                    <a:pt x="13" y="4"/>
                  </a:cubicBezTo>
                  <a:cubicBezTo>
                    <a:pt x="17" y="4"/>
                    <a:pt x="19" y="5"/>
                    <a:pt x="21" y="6"/>
                  </a:cubicBezTo>
                  <a:cubicBezTo>
                    <a:pt x="21" y="12"/>
                    <a:pt x="21" y="12"/>
                    <a:pt x="21" y="12"/>
                  </a:cubicBezTo>
                  <a:cubicBezTo>
                    <a:pt x="18" y="11"/>
                    <a:pt x="16" y="10"/>
                    <a:pt x="13" y="10"/>
                  </a:cubicBezTo>
                  <a:cubicBezTo>
                    <a:pt x="13" y="18"/>
                    <a:pt x="13" y="18"/>
                    <a:pt x="13" y="18"/>
                  </a:cubicBezTo>
                  <a:cubicBezTo>
                    <a:pt x="17" y="20"/>
                    <a:pt x="19" y="21"/>
                    <a:pt x="21" y="23"/>
                  </a:cubicBezTo>
                  <a:cubicBezTo>
                    <a:pt x="22" y="24"/>
                    <a:pt x="23" y="26"/>
                    <a:pt x="23" y="28"/>
                  </a:cubicBezTo>
                  <a:cubicBezTo>
                    <a:pt x="23" y="31"/>
                    <a:pt x="22" y="33"/>
                    <a:pt x="20" y="35"/>
                  </a:cubicBezTo>
                  <a:cubicBezTo>
                    <a:pt x="19" y="36"/>
                    <a:pt x="16" y="37"/>
                    <a:pt x="13" y="38"/>
                  </a:cubicBezTo>
                  <a:close/>
                  <a:moveTo>
                    <a:pt x="10" y="17"/>
                  </a:moveTo>
                  <a:cubicBezTo>
                    <a:pt x="10" y="10"/>
                    <a:pt x="10" y="10"/>
                    <a:pt x="10" y="10"/>
                  </a:cubicBezTo>
                  <a:cubicBezTo>
                    <a:pt x="8" y="10"/>
                    <a:pt x="7" y="11"/>
                    <a:pt x="7" y="13"/>
                  </a:cubicBezTo>
                  <a:cubicBezTo>
                    <a:pt x="7" y="15"/>
                    <a:pt x="8" y="16"/>
                    <a:pt x="10" y="17"/>
                  </a:cubicBezTo>
                  <a:close/>
                  <a:moveTo>
                    <a:pt x="13" y="25"/>
                  </a:moveTo>
                  <a:cubicBezTo>
                    <a:pt x="13" y="32"/>
                    <a:pt x="13" y="32"/>
                    <a:pt x="13" y="32"/>
                  </a:cubicBezTo>
                  <a:cubicBezTo>
                    <a:pt x="16" y="32"/>
                    <a:pt x="17" y="31"/>
                    <a:pt x="17" y="29"/>
                  </a:cubicBezTo>
                  <a:cubicBezTo>
                    <a:pt x="17" y="27"/>
                    <a:pt x="16" y="26"/>
                    <a:pt x="13" y="25"/>
                  </a:cubicBezTo>
                  <a:close/>
                </a:path>
              </a:pathLst>
            </a:custGeom>
            <a:solidFill>
              <a:srgbClr val="2173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119" name="Group 118"/>
          <p:cNvGrpSpPr/>
          <p:nvPr/>
        </p:nvGrpSpPr>
        <p:grpSpPr>
          <a:xfrm>
            <a:off x="5396825" y="3048065"/>
            <a:ext cx="342851" cy="601578"/>
            <a:chOff x="6111875" y="3048001"/>
            <a:chExt cx="342900" cy="601663"/>
          </a:xfrm>
        </p:grpSpPr>
        <p:sp>
          <p:nvSpPr>
            <p:cNvPr id="120" name="Rectangle 45"/>
            <p:cNvSpPr>
              <a:spLocks noChangeArrowheads="1"/>
            </p:cNvSpPr>
            <p:nvPr/>
          </p:nvSpPr>
          <p:spPr bwMode="auto">
            <a:xfrm>
              <a:off x="6111875" y="3048001"/>
              <a:ext cx="342900" cy="601663"/>
            </a:xfrm>
            <a:prstGeom prst="rect">
              <a:avLst/>
            </a:prstGeom>
            <a:solidFill>
              <a:srgbClr val="2272B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21" name="Rectangle 46"/>
            <p:cNvSpPr>
              <a:spLocks noChangeArrowheads="1"/>
            </p:cNvSpPr>
            <p:nvPr/>
          </p:nvSpPr>
          <p:spPr bwMode="auto">
            <a:xfrm>
              <a:off x="6367463" y="3340101"/>
              <a:ext cx="30162"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22" name="Rectangle 47"/>
            <p:cNvSpPr>
              <a:spLocks noChangeArrowheads="1"/>
            </p:cNvSpPr>
            <p:nvPr/>
          </p:nvSpPr>
          <p:spPr bwMode="auto">
            <a:xfrm>
              <a:off x="6167438" y="3090863"/>
              <a:ext cx="230187"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23" name="Rectangle 48"/>
            <p:cNvSpPr>
              <a:spLocks noChangeArrowheads="1"/>
            </p:cNvSpPr>
            <p:nvPr/>
          </p:nvSpPr>
          <p:spPr bwMode="auto">
            <a:xfrm>
              <a:off x="6167438" y="3171826"/>
              <a:ext cx="230187"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24" name="Rectangle 49"/>
            <p:cNvSpPr>
              <a:spLocks noChangeArrowheads="1"/>
            </p:cNvSpPr>
            <p:nvPr/>
          </p:nvSpPr>
          <p:spPr bwMode="auto">
            <a:xfrm>
              <a:off x="6167438" y="3259138"/>
              <a:ext cx="230187" cy="25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125" name="Group 124"/>
          <p:cNvGrpSpPr/>
          <p:nvPr/>
        </p:nvGrpSpPr>
        <p:grpSpPr>
          <a:xfrm>
            <a:off x="6111891" y="2086175"/>
            <a:ext cx="342851" cy="601578"/>
            <a:chOff x="6111875" y="3048001"/>
            <a:chExt cx="342900" cy="601663"/>
          </a:xfrm>
        </p:grpSpPr>
        <p:sp>
          <p:nvSpPr>
            <p:cNvPr id="126" name="Rectangle 45"/>
            <p:cNvSpPr>
              <a:spLocks noChangeArrowheads="1"/>
            </p:cNvSpPr>
            <p:nvPr/>
          </p:nvSpPr>
          <p:spPr bwMode="auto">
            <a:xfrm>
              <a:off x="6111875" y="3048001"/>
              <a:ext cx="342900" cy="601663"/>
            </a:xfrm>
            <a:prstGeom prst="rect">
              <a:avLst/>
            </a:prstGeom>
            <a:solidFill>
              <a:srgbClr val="2272B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27" name="Rectangle 46"/>
            <p:cNvSpPr>
              <a:spLocks noChangeArrowheads="1"/>
            </p:cNvSpPr>
            <p:nvPr/>
          </p:nvSpPr>
          <p:spPr bwMode="auto">
            <a:xfrm>
              <a:off x="6367463" y="3340101"/>
              <a:ext cx="30162"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28" name="Rectangle 47"/>
            <p:cNvSpPr>
              <a:spLocks noChangeArrowheads="1"/>
            </p:cNvSpPr>
            <p:nvPr/>
          </p:nvSpPr>
          <p:spPr bwMode="auto">
            <a:xfrm>
              <a:off x="6167438" y="3090863"/>
              <a:ext cx="230187"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29" name="Rectangle 48"/>
            <p:cNvSpPr>
              <a:spLocks noChangeArrowheads="1"/>
            </p:cNvSpPr>
            <p:nvPr/>
          </p:nvSpPr>
          <p:spPr bwMode="auto">
            <a:xfrm>
              <a:off x="6167438" y="3171826"/>
              <a:ext cx="230187"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30" name="Rectangle 49"/>
            <p:cNvSpPr>
              <a:spLocks noChangeArrowheads="1"/>
            </p:cNvSpPr>
            <p:nvPr/>
          </p:nvSpPr>
          <p:spPr bwMode="auto">
            <a:xfrm>
              <a:off x="6167438" y="3259138"/>
              <a:ext cx="230187" cy="25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131" name="Group 130"/>
          <p:cNvGrpSpPr/>
          <p:nvPr/>
        </p:nvGrpSpPr>
        <p:grpSpPr>
          <a:xfrm>
            <a:off x="5396825" y="2086175"/>
            <a:ext cx="342851" cy="601578"/>
            <a:chOff x="6111875" y="3048001"/>
            <a:chExt cx="342900" cy="601663"/>
          </a:xfrm>
        </p:grpSpPr>
        <p:sp>
          <p:nvSpPr>
            <p:cNvPr id="132" name="Rectangle 45"/>
            <p:cNvSpPr>
              <a:spLocks noChangeArrowheads="1"/>
            </p:cNvSpPr>
            <p:nvPr/>
          </p:nvSpPr>
          <p:spPr bwMode="auto">
            <a:xfrm>
              <a:off x="6111875" y="3048001"/>
              <a:ext cx="342900" cy="601663"/>
            </a:xfrm>
            <a:prstGeom prst="rect">
              <a:avLst/>
            </a:prstGeom>
            <a:solidFill>
              <a:srgbClr val="2272B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33" name="Rectangle 46"/>
            <p:cNvSpPr>
              <a:spLocks noChangeArrowheads="1"/>
            </p:cNvSpPr>
            <p:nvPr/>
          </p:nvSpPr>
          <p:spPr bwMode="auto">
            <a:xfrm>
              <a:off x="6367463" y="3340101"/>
              <a:ext cx="30162"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34" name="Rectangle 47"/>
            <p:cNvSpPr>
              <a:spLocks noChangeArrowheads="1"/>
            </p:cNvSpPr>
            <p:nvPr/>
          </p:nvSpPr>
          <p:spPr bwMode="auto">
            <a:xfrm>
              <a:off x="6167438" y="3090863"/>
              <a:ext cx="230187"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35" name="Rectangle 48"/>
            <p:cNvSpPr>
              <a:spLocks noChangeArrowheads="1"/>
            </p:cNvSpPr>
            <p:nvPr/>
          </p:nvSpPr>
          <p:spPr bwMode="auto">
            <a:xfrm>
              <a:off x="6167438" y="3171826"/>
              <a:ext cx="230187" cy="31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36" name="Rectangle 49"/>
            <p:cNvSpPr>
              <a:spLocks noChangeArrowheads="1"/>
            </p:cNvSpPr>
            <p:nvPr/>
          </p:nvSpPr>
          <p:spPr bwMode="auto">
            <a:xfrm>
              <a:off x="6167438" y="3259138"/>
              <a:ext cx="230187" cy="25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sp>
        <p:nvSpPr>
          <p:cNvPr id="137" name="Freeform 16"/>
          <p:cNvSpPr>
            <a:spLocks/>
          </p:cNvSpPr>
          <p:nvPr/>
        </p:nvSpPr>
        <p:spPr bwMode="auto">
          <a:xfrm flipH="1">
            <a:off x="5127" y="6089321"/>
            <a:ext cx="6304830" cy="922588"/>
          </a:xfrm>
          <a:custGeom>
            <a:avLst/>
            <a:gdLst>
              <a:gd name="T0" fmla="*/ 0 w 442"/>
              <a:gd name="T1" fmla="*/ 179 h 179"/>
              <a:gd name="T2" fmla="*/ 0 w 442"/>
              <a:gd name="T3" fmla="*/ 179 h 179"/>
              <a:gd name="T4" fmla="*/ 290 w 442"/>
              <a:gd name="T5" fmla="*/ 179 h 179"/>
              <a:gd name="T6" fmla="*/ 442 w 442"/>
              <a:gd name="T7" fmla="*/ 179 h 179"/>
              <a:gd name="T8" fmla="*/ 442 w 442"/>
              <a:gd name="T9" fmla="*/ 9 h 179"/>
              <a:gd name="T10" fmla="*/ 0 w 442"/>
              <a:gd name="T11" fmla="*/ 179 h 179"/>
            </a:gdLst>
            <a:ahLst/>
            <a:cxnLst>
              <a:cxn ang="0">
                <a:pos x="T0" y="T1"/>
              </a:cxn>
              <a:cxn ang="0">
                <a:pos x="T2" y="T3"/>
              </a:cxn>
              <a:cxn ang="0">
                <a:pos x="T4" y="T5"/>
              </a:cxn>
              <a:cxn ang="0">
                <a:pos x="T6" y="T7"/>
              </a:cxn>
              <a:cxn ang="0">
                <a:pos x="T8" y="T9"/>
              </a:cxn>
              <a:cxn ang="0">
                <a:pos x="T10" y="T11"/>
              </a:cxn>
            </a:cxnLst>
            <a:rect l="0" t="0" r="r" b="b"/>
            <a:pathLst>
              <a:path w="442" h="179">
                <a:moveTo>
                  <a:pt x="0" y="179"/>
                </a:moveTo>
                <a:cubicBezTo>
                  <a:pt x="0" y="179"/>
                  <a:pt x="0" y="179"/>
                  <a:pt x="0" y="179"/>
                </a:cubicBezTo>
                <a:cubicBezTo>
                  <a:pt x="290" y="179"/>
                  <a:pt x="290" y="179"/>
                  <a:pt x="290" y="179"/>
                </a:cubicBezTo>
                <a:cubicBezTo>
                  <a:pt x="442" y="179"/>
                  <a:pt x="442" y="179"/>
                  <a:pt x="442" y="179"/>
                </a:cubicBezTo>
                <a:cubicBezTo>
                  <a:pt x="442" y="9"/>
                  <a:pt x="442" y="9"/>
                  <a:pt x="442" y="9"/>
                </a:cubicBezTo>
                <a:cubicBezTo>
                  <a:pt x="283" y="0"/>
                  <a:pt x="122" y="57"/>
                  <a:pt x="0" y="17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dirty="0">
              <a:solidFill>
                <a:srgbClr val="505050"/>
              </a:solidFill>
            </a:endParaRPr>
          </a:p>
        </p:txBody>
      </p:sp>
      <p:sp>
        <p:nvSpPr>
          <p:cNvPr id="138" name="Freeform 19"/>
          <p:cNvSpPr>
            <a:spLocks/>
          </p:cNvSpPr>
          <p:nvPr/>
        </p:nvSpPr>
        <p:spPr bwMode="auto">
          <a:xfrm>
            <a:off x="7837484" y="5929948"/>
            <a:ext cx="4615238" cy="1081961"/>
          </a:xfrm>
          <a:custGeom>
            <a:avLst/>
            <a:gdLst>
              <a:gd name="T0" fmla="*/ 0 w 1013"/>
              <a:gd name="T1" fmla="*/ 297 h 297"/>
              <a:gd name="T2" fmla="*/ 0 w 1013"/>
              <a:gd name="T3" fmla="*/ 297 h 297"/>
              <a:gd name="T4" fmla="*/ 1013 w 1013"/>
              <a:gd name="T5" fmla="*/ 297 h 297"/>
              <a:gd name="T6" fmla="*/ 1013 w 1013"/>
              <a:gd name="T7" fmla="*/ 239 h 297"/>
              <a:gd name="T8" fmla="*/ 0 w 1013"/>
              <a:gd name="T9" fmla="*/ 297 h 297"/>
            </a:gdLst>
            <a:ahLst/>
            <a:cxnLst>
              <a:cxn ang="0">
                <a:pos x="T0" y="T1"/>
              </a:cxn>
              <a:cxn ang="0">
                <a:pos x="T2" y="T3"/>
              </a:cxn>
              <a:cxn ang="0">
                <a:pos x="T4" y="T5"/>
              </a:cxn>
              <a:cxn ang="0">
                <a:pos x="T6" y="T7"/>
              </a:cxn>
              <a:cxn ang="0">
                <a:pos x="T8" y="T9"/>
              </a:cxn>
            </a:cxnLst>
            <a:rect l="0" t="0" r="r" b="b"/>
            <a:pathLst>
              <a:path w="1013" h="297">
                <a:moveTo>
                  <a:pt x="0" y="297"/>
                </a:moveTo>
                <a:cubicBezTo>
                  <a:pt x="0" y="297"/>
                  <a:pt x="0" y="297"/>
                  <a:pt x="0" y="297"/>
                </a:cubicBezTo>
                <a:cubicBezTo>
                  <a:pt x="1013" y="297"/>
                  <a:pt x="1013" y="297"/>
                  <a:pt x="1013" y="297"/>
                </a:cubicBezTo>
                <a:cubicBezTo>
                  <a:pt x="1013" y="239"/>
                  <a:pt x="1013" y="239"/>
                  <a:pt x="1013" y="239"/>
                </a:cubicBezTo>
                <a:cubicBezTo>
                  <a:pt x="714" y="0"/>
                  <a:pt x="277" y="19"/>
                  <a:pt x="0" y="297"/>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dirty="0">
              <a:solidFill>
                <a:srgbClr val="505050"/>
              </a:solidFill>
            </a:endParaRPr>
          </a:p>
        </p:txBody>
      </p:sp>
      <p:sp>
        <p:nvSpPr>
          <p:cNvPr id="139" name="Freeform 30"/>
          <p:cNvSpPr>
            <a:spLocks/>
          </p:cNvSpPr>
          <p:nvPr/>
        </p:nvSpPr>
        <p:spPr bwMode="auto">
          <a:xfrm>
            <a:off x="4224458" y="6179300"/>
            <a:ext cx="4481437" cy="837358"/>
          </a:xfrm>
          <a:custGeom>
            <a:avLst/>
            <a:gdLst>
              <a:gd name="T0" fmla="*/ 343 w 555"/>
              <a:gd name="T1" fmla="*/ 21 h 131"/>
              <a:gd name="T2" fmla="*/ 343 w 555"/>
              <a:gd name="T3" fmla="*/ 21 h 131"/>
              <a:gd name="T4" fmla="*/ 0 w 555"/>
              <a:gd name="T5" fmla="*/ 131 h 131"/>
              <a:gd name="T6" fmla="*/ 197 w 555"/>
              <a:gd name="T7" fmla="*/ 131 h 131"/>
              <a:gd name="T8" fmla="*/ 555 w 555"/>
              <a:gd name="T9" fmla="*/ 131 h 131"/>
              <a:gd name="T10" fmla="*/ 343 w 555"/>
              <a:gd name="T11" fmla="*/ 21 h 131"/>
            </a:gdLst>
            <a:ahLst/>
            <a:cxnLst>
              <a:cxn ang="0">
                <a:pos x="T0" y="T1"/>
              </a:cxn>
              <a:cxn ang="0">
                <a:pos x="T2" y="T3"/>
              </a:cxn>
              <a:cxn ang="0">
                <a:pos x="T4" y="T5"/>
              </a:cxn>
              <a:cxn ang="0">
                <a:pos x="T6" y="T7"/>
              </a:cxn>
              <a:cxn ang="0">
                <a:pos x="T8" y="T9"/>
              </a:cxn>
              <a:cxn ang="0">
                <a:pos x="T10" y="T11"/>
              </a:cxn>
            </a:cxnLst>
            <a:rect l="0" t="0" r="r" b="b"/>
            <a:pathLst>
              <a:path w="555" h="131">
                <a:moveTo>
                  <a:pt x="343" y="21"/>
                </a:moveTo>
                <a:cubicBezTo>
                  <a:pt x="343" y="21"/>
                  <a:pt x="343" y="21"/>
                  <a:pt x="343" y="21"/>
                </a:cubicBezTo>
                <a:cubicBezTo>
                  <a:pt x="222" y="0"/>
                  <a:pt x="93" y="37"/>
                  <a:pt x="0" y="131"/>
                </a:cubicBezTo>
                <a:cubicBezTo>
                  <a:pt x="197" y="131"/>
                  <a:pt x="197" y="131"/>
                  <a:pt x="197" y="131"/>
                </a:cubicBezTo>
                <a:cubicBezTo>
                  <a:pt x="555" y="131"/>
                  <a:pt x="555" y="131"/>
                  <a:pt x="555" y="131"/>
                </a:cubicBezTo>
                <a:cubicBezTo>
                  <a:pt x="496" y="70"/>
                  <a:pt x="421" y="34"/>
                  <a:pt x="343"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dirty="0">
              <a:solidFill>
                <a:srgbClr val="505050"/>
              </a:solidFill>
            </a:endParaRPr>
          </a:p>
        </p:txBody>
      </p:sp>
      <p:grpSp>
        <p:nvGrpSpPr>
          <p:cNvPr id="117" name="Group 116"/>
          <p:cNvGrpSpPr/>
          <p:nvPr/>
        </p:nvGrpSpPr>
        <p:grpSpPr>
          <a:xfrm>
            <a:off x="959510" y="5822905"/>
            <a:ext cx="275938" cy="523333"/>
            <a:chOff x="7729433" y="6092616"/>
            <a:chExt cx="275977" cy="523407"/>
          </a:xfrm>
        </p:grpSpPr>
        <p:sp>
          <p:nvSpPr>
            <p:cNvPr id="141" name="Rectangle 35"/>
            <p:cNvSpPr>
              <a:spLocks noChangeArrowheads="1"/>
            </p:cNvSpPr>
            <p:nvPr/>
          </p:nvSpPr>
          <p:spPr bwMode="auto">
            <a:xfrm>
              <a:off x="7838871" y="6411418"/>
              <a:ext cx="57099" cy="20460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42" name="Oval 36"/>
            <p:cNvSpPr>
              <a:spLocks noChangeArrowheads="1"/>
            </p:cNvSpPr>
            <p:nvPr/>
          </p:nvSpPr>
          <p:spPr bwMode="auto">
            <a:xfrm>
              <a:off x="7729433" y="6230606"/>
              <a:ext cx="275977" cy="275977"/>
            </a:xfrm>
            <a:prstGeom prst="ellipse">
              <a:avLst/>
            </a:prstGeom>
            <a:solidFill>
              <a:srgbClr val="BAD80A"/>
            </a:solidFill>
            <a:ln>
              <a:noFill/>
            </a:ln>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43" name="Oval 37"/>
            <p:cNvSpPr>
              <a:spLocks noChangeArrowheads="1"/>
            </p:cNvSpPr>
            <p:nvPr/>
          </p:nvSpPr>
          <p:spPr bwMode="auto">
            <a:xfrm>
              <a:off x="7762739" y="6092616"/>
              <a:ext cx="199845" cy="199845"/>
            </a:xfrm>
            <a:prstGeom prst="ellipse">
              <a:avLst/>
            </a:prstGeom>
            <a:solidFill>
              <a:srgbClr val="BAD80A"/>
            </a:solidFill>
            <a:ln>
              <a:noFill/>
            </a:ln>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144" name="Group 143"/>
          <p:cNvGrpSpPr/>
          <p:nvPr/>
        </p:nvGrpSpPr>
        <p:grpSpPr>
          <a:xfrm>
            <a:off x="1358785" y="5947596"/>
            <a:ext cx="275938" cy="523333"/>
            <a:chOff x="7729433" y="6092616"/>
            <a:chExt cx="275977" cy="523407"/>
          </a:xfrm>
        </p:grpSpPr>
        <p:sp>
          <p:nvSpPr>
            <p:cNvPr id="145" name="Rectangle 35"/>
            <p:cNvSpPr>
              <a:spLocks noChangeArrowheads="1"/>
            </p:cNvSpPr>
            <p:nvPr/>
          </p:nvSpPr>
          <p:spPr bwMode="auto">
            <a:xfrm>
              <a:off x="7838871" y="6411418"/>
              <a:ext cx="57099" cy="20460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46" name="Oval 36"/>
            <p:cNvSpPr>
              <a:spLocks noChangeArrowheads="1"/>
            </p:cNvSpPr>
            <p:nvPr/>
          </p:nvSpPr>
          <p:spPr bwMode="auto">
            <a:xfrm>
              <a:off x="7729433" y="6230606"/>
              <a:ext cx="275977" cy="275977"/>
            </a:xfrm>
            <a:prstGeom prst="ellipse">
              <a:avLst/>
            </a:prstGeom>
            <a:solidFill>
              <a:srgbClr val="BAD80A"/>
            </a:solidFill>
            <a:ln>
              <a:noFill/>
            </a:ln>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47" name="Oval 37"/>
            <p:cNvSpPr>
              <a:spLocks noChangeArrowheads="1"/>
            </p:cNvSpPr>
            <p:nvPr/>
          </p:nvSpPr>
          <p:spPr bwMode="auto">
            <a:xfrm>
              <a:off x="7762739" y="6092616"/>
              <a:ext cx="199845" cy="199845"/>
            </a:xfrm>
            <a:prstGeom prst="ellipse">
              <a:avLst/>
            </a:prstGeom>
            <a:solidFill>
              <a:srgbClr val="BAD80A"/>
            </a:solidFill>
            <a:ln>
              <a:noFill/>
            </a:ln>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148" name="Group 147"/>
          <p:cNvGrpSpPr/>
          <p:nvPr/>
        </p:nvGrpSpPr>
        <p:grpSpPr>
          <a:xfrm>
            <a:off x="11418968" y="6141662"/>
            <a:ext cx="275938" cy="523333"/>
            <a:chOff x="7729433" y="6092616"/>
            <a:chExt cx="275977" cy="523407"/>
          </a:xfrm>
        </p:grpSpPr>
        <p:sp>
          <p:nvSpPr>
            <p:cNvPr id="149" name="Rectangle 35"/>
            <p:cNvSpPr>
              <a:spLocks noChangeArrowheads="1"/>
            </p:cNvSpPr>
            <p:nvPr/>
          </p:nvSpPr>
          <p:spPr bwMode="auto">
            <a:xfrm>
              <a:off x="7838871" y="6411418"/>
              <a:ext cx="57099" cy="20460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50" name="Oval 36"/>
            <p:cNvSpPr>
              <a:spLocks noChangeArrowheads="1"/>
            </p:cNvSpPr>
            <p:nvPr/>
          </p:nvSpPr>
          <p:spPr bwMode="auto">
            <a:xfrm>
              <a:off x="7729433" y="6230606"/>
              <a:ext cx="275977" cy="275977"/>
            </a:xfrm>
            <a:prstGeom prst="ellipse">
              <a:avLst/>
            </a:prstGeom>
            <a:solidFill>
              <a:srgbClr val="BAD80A"/>
            </a:solidFill>
            <a:ln>
              <a:noFill/>
            </a:ln>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51" name="Oval 37"/>
            <p:cNvSpPr>
              <a:spLocks noChangeArrowheads="1"/>
            </p:cNvSpPr>
            <p:nvPr/>
          </p:nvSpPr>
          <p:spPr bwMode="auto">
            <a:xfrm>
              <a:off x="7762739" y="6092616"/>
              <a:ext cx="199845" cy="199845"/>
            </a:xfrm>
            <a:prstGeom prst="ellipse">
              <a:avLst/>
            </a:prstGeom>
            <a:solidFill>
              <a:srgbClr val="BAD80A"/>
            </a:solidFill>
            <a:ln>
              <a:noFill/>
            </a:ln>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spTree>
    <p:extLst>
      <p:ext uri="{BB962C8B-B14F-4D97-AF65-F5344CB8AC3E}">
        <p14:creationId xmlns:p14="http://schemas.microsoft.com/office/powerpoint/2010/main" val="171890322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a:t>How can technology help?</a:t>
            </a:r>
          </a:p>
        </p:txBody>
      </p:sp>
      <p:sp>
        <p:nvSpPr>
          <p:cNvPr id="27" name="Rectangle 26"/>
          <p:cNvSpPr/>
          <p:nvPr/>
        </p:nvSpPr>
        <p:spPr bwMode="auto">
          <a:xfrm>
            <a:off x="882" y="4968834"/>
            <a:ext cx="12434711" cy="202519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1" name="TextBox 30"/>
          <p:cNvSpPr txBox="1"/>
          <p:nvPr/>
        </p:nvSpPr>
        <p:spPr>
          <a:xfrm>
            <a:off x="1113295" y="1617150"/>
            <a:ext cx="2159872" cy="1086460"/>
          </a:xfrm>
          <a:prstGeom prst="rect">
            <a:avLst/>
          </a:prstGeom>
          <a:noFill/>
        </p:spPr>
        <p:txBody>
          <a:bodyPr wrap="square" lIns="182854" tIns="146283" rIns="182854" bIns="146283" rtlCol="0" anchor="ctr">
            <a:spAutoFit/>
          </a:bodyPr>
          <a:lstStyle/>
          <a:p>
            <a:pPr algn="ctr" defTabSz="932563">
              <a:lnSpc>
                <a:spcPct val="90000"/>
              </a:lnSpc>
              <a:spcAft>
                <a:spcPts val="600"/>
              </a:spcAft>
              <a:defRPr/>
            </a:pPr>
            <a:r>
              <a:rPr lang="en-US" sz="2800" dirty="0">
                <a:solidFill>
                  <a:srgbClr val="0072C6"/>
                </a:solidFill>
                <a:latin typeface="Segoe UI Light"/>
              </a:rPr>
              <a:t>Protect your data</a:t>
            </a:r>
          </a:p>
        </p:txBody>
      </p:sp>
      <p:sp>
        <p:nvSpPr>
          <p:cNvPr id="32" name="TextBox 31"/>
          <p:cNvSpPr txBox="1"/>
          <p:nvPr/>
        </p:nvSpPr>
        <p:spPr>
          <a:xfrm>
            <a:off x="4034126" y="1617150"/>
            <a:ext cx="3500569" cy="1086460"/>
          </a:xfrm>
          <a:prstGeom prst="rect">
            <a:avLst/>
          </a:prstGeom>
          <a:noFill/>
        </p:spPr>
        <p:txBody>
          <a:bodyPr wrap="square" lIns="182854" tIns="146283" rIns="182854" bIns="146283" rtlCol="0" anchor="ctr">
            <a:spAutoFit/>
          </a:bodyPr>
          <a:lstStyle/>
          <a:p>
            <a:pPr algn="ctr" defTabSz="932563">
              <a:lnSpc>
                <a:spcPct val="90000"/>
              </a:lnSpc>
              <a:spcAft>
                <a:spcPts val="600"/>
              </a:spcAft>
              <a:defRPr/>
            </a:pPr>
            <a:r>
              <a:rPr lang="en-US" sz="2800" dirty="0">
                <a:solidFill>
                  <a:srgbClr val="0072C6"/>
                </a:solidFill>
                <a:latin typeface="Segoe UI Light"/>
              </a:rPr>
              <a:t>Scale as you need, pay as you go</a:t>
            </a:r>
          </a:p>
        </p:txBody>
      </p:sp>
      <p:sp>
        <p:nvSpPr>
          <p:cNvPr id="33" name="TextBox 32"/>
          <p:cNvSpPr txBox="1"/>
          <p:nvPr/>
        </p:nvSpPr>
        <p:spPr>
          <a:xfrm>
            <a:off x="8224141" y="1730036"/>
            <a:ext cx="2804334" cy="690942"/>
          </a:xfrm>
          <a:prstGeom prst="rect">
            <a:avLst/>
          </a:prstGeom>
          <a:noFill/>
        </p:spPr>
        <p:txBody>
          <a:bodyPr wrap="square" lIns="182854" tIns="146283" rIns="182854" bIns="146283" rtlCol="0" anchor="ctr">
            <a:spAutoFit/>
          </a:bodyPr>
          <a:lstStyle/>
          <a:p>
            <a:pPr algn="ctr" defTabSz="932563">
              <a:lnSpc>
                <a:spcPct val="90000"/>
              </a:lnSpc>
              <a:spcAft>
                <a:spcPts val="600"/>
              </a:spcAft>
              <a:defRPr/>
            </a:pPr>
            <a:r>
              <a:rPr lang="en-US" sz="2800" dirty="0">
                <a:solidFill>
                  <a:srgbClr val="0072C6"/>
                </a:solidFill>
                <a:latin typeface="Segoe UI Light"/>
              </a:rPr>
              <a:t>Automate</a:t>
            </a:r>
          </a:p>
        </p:txBody>
      </p:sp>
      <p:sp>
        <p:nvSpPr>
          <p:cNvPr id="14" name="Rectangle 13"/>
          <p:cNvSpPr/>
          <p:nvPr/>
        </p:nvSpPr>
        <p:spPr>
          <a:xfrm>
            <a:off x="684790" y="5347560"/>
            <a:ext cx="11199012" cy="862581"/>
          </a:xfrm>
          <a:prstGeom prst="rect">
            <a:avLst/>
          </a:prstGeom>
        </p:spPr>
        <p:txBody>
          <a:bodyPr wrap="square">
            <a:spAutoFit/>
          </a:bodyPr>
          <a:lstStyle/>
          <a:p>
            <a:pPr algn="ctr" defTabSz="932293" fontAlgn="base">
              <a:spcBef>
                <a:spcPct val="0"/>
              </a:spcBef>
              <a:spcAft>
                <a:spcPct val="0"/>
              </a:spcAft>
              <a:defRPr/>
            </a:pPr>
            <a:r>
              <a:rPr lang="en-US" sz="2448" kern="0" dirty="0">
                <a:gradFill>
                  <a:gsLst>
                    <a:gs pos="5439">
                      <a:srgbClr val="F8F8F8"/>
                    </a:gs>
                    <a:gs pos="10000">
                      <a:srgbClr val="F8F8F8"/>
                    </a:gs>
                  </a:gsLst>
                  <a:lin ang="5400000" scaled="0"/>
                </a:gradFill>
                <a:latin typeface="Segoe UI Semibold" panose="020B0702040204020203" pitchFamily="34" charset="0"/>
                <a:cs typeface="Segoe UI Semibold" panose="020B0702040204020203" pitchFamily="34" charset="0"/>
              </a:rPr>
              <a:t>Azure is the only hyper-scale hybrid cloud vendor to provide </a:t>
            </a:r>
            <a:br>
              <a:rPr lang="en-US" sz="2448" kern="0" dirty="0">
                <a:gradFill>
                  <a:gsLst>
                    <a:gs pos="5439">
                      <a:srgbClr val="F8F8F8"/>
                    </a:gs>
                    <a:gs pos="10000">
                      <a:srgbClr val="F8F8F8"/>
                    </a:gs>
                  </a:gsLst>
                  <a:lin ang="5400000" scaled="0"/>
                </a:gradFill>
                <a:latin typeface="Segoe UI Semibold" panose="020B0702040204020203" pitchFamily="34" charset="0"/>
                <a:cs typeface="Segoe UI Semibold" panose="020B0702040204020203" pitchFamily="34" charset="0"/>
              </a:rPr>
            </a:br>
            <a:r>
              <a:rPr lang="en-US" sz="2448" kern="0" dirty="0">
                <a:gradFill>
                  <a:gsLst>
                    <a:gs pos="5439">
                      <a:srgbClr val="F8F8F8"/>
                    </a:gs>
                    <a:gs pos="10000">
                      <a:srgbClr val="F8F8F8"/>
                    </a:gs>
                  </a:gsLst>
                  <a:lin ang="5400000" scaled="0"/>
                </a:gradFill>
                <a:latin typeface="Segoe UI Semibold" panose="020B0702040204020203" pitchFamily="34" charset="0"/>
                <a:cs typeface="Segoe UI Semibold" panose="020B0702040204020203" pitchFamily="34" charset="0"/>
              </a:rPr>
              <a:t>end-to-end data protection and business continuity solutions</a:t>
            </a:r>
          </a:p>
        </p:txBody>
      </p:sp>
      <p:pic>
        <p:nvPicPr>
          <p:cNvPr id="3" name="Picture 2"/>
          <p:cNvPicPr>
            <a:picLocks noChangeAspect="1"/>
          </p:cNvPicPr>
          <p:nvPr/>
        </p:nvPicPr>
        <p:blipFill>
          <a:blip r:embed="rId3"/>
          <a:stretch>
            <a:fillRect/>
          </a:stretch>
        </p:blipFill>
        <p:spPr>
          <a:xfrm>
            <a:off x="8820853" y="2715432"/>
            <a:ext cx="1892511" cy="2002656"/>
          </a:xfrm>
          <a:prstGeom prst="rect">
            <a:avLst/>
          </a:prstGeom>
        </p:spPr>
      </p:pic>
      <p:pic>
        <p:nvPicPr>
          <p:cNvPr id="4" name="Picture 3"/>
          <p:cNvPicPr>
            <a:picLocks noChangeAspect="1"/>
          </p:cNvPicPr>
          <p:nvPr/>
        </p:nvPicPr>
        <p:blipFill>
          <a:blip r:embed="rId4"/>
          <a:stretch>
            <a:fillRect/>
          </a:stretch>
        </p:blipFill>
        <p:spPr>
          <a:xfrm>
            <a:off x="5049134" y="2732845"/>
            <a:ext cx="1921538" cy="1947593"/>
          </a:xfrm>
          <a:prstGeom prst="rect">
            <a:avLst/>
          </a:prstGeom>
        </p:spPr>
      </p:pic>
      <p:pic>
        <p:nvPicPr>
          <p:cNvPr id="5" name="Picture 4"/>
          <p:cNvPicPr>
            <a:picLocks noChangeAspect="1"/>
          </p:cNvPicPr>
          <p:nvPr/>
        </p:nvPicPr>
        <p:blipFill>
          <a:blip r:embed="rId5"/>
          <a:stretch>
            <a:fillRect/>
          </a:stretch>
        </p:blipFill>
        <p:spPr>
          <a:xfrm>
            <a:off x="1444305" y="2786195"/>
            <a:ext cx="1840892" cy="1840892"/>
          </a:xfrm>
          <a:prstGeom prst="rect">
            <a:avLst/>
          </a:prstGeom>
        </p:spPr>
      </p:pic>
    </p:spTree>
    <p:extLst>
      <p:ext uri="{BB962C8B-B14F-4D97-AF65-F5344CB8AC3E}">
        <p14:creationId xmlns:p14="http://schemas.microsoft.com/office/powerpoint/2010/main" val="21717764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Highly Available and resilient apps on Azure</a:t>
            </a:r>
            <a:endParaRPr lang="nl-NL" dirty="0"/>
          </a:p>
        </p:txBody>
      </p:sp>
      <p:graphicFrame>
        <p:nvGraphicFramePr>
          <p:cNvPr id="3" name="Table 2"/>
          <p:cNvGraphicFramePr>
            <a:graphicFrameLocks noGrp="1"/>
          </p:cNvGraphicFramePr>
          <p:nvPr>
            <p:extLst/>
          </p:nvPr>
        </p:nvGraphicFramePr>
        <p:xfrm>
          <a:off x="1976197" y="1776939"/>
          <a:ext cx="10073861" cy="5221925"/>
        </p:xfrm>
        <a:graphic>
          <a:graphicData uri="http://schemas.openxmlformats.org/drawingml/2006/table">
            <a:tbl>
              <a:tblPr firstRow="1" bandRow="1"/>
              <a:tblGrid>
                <a:gridCol w="3387949">
                  <a:extLst>
                    <a:ext uri="{9D8B030D-6E8A-4147-A177-3AD203B41FA5}">
                      <a16:colId xmlns:a16="http://schemas.microsoft.com/office/drawing/2014/main" val="2480659529"/>
                    </a:ext>
                  </a:extLst>
                </a:gridCol>
                <a:gridCol w="2213428">
                  <a:extLst>
                    <a:ext uri="{9D8B030D-6E8A-4147-A177-3AD203B41FA5}">
                      <a16:colId xmlns:a16="http://schemas.microsoft.com/office/drawing/2014/main" val="640758809"/>
                    </a:ext>
                  </a:extLst>
                </a:gridCol>
                <a:gridCol w="2456547">
                  <a:extLst>
                    <a:ext uri="{9D8B030D-6E8A-4147-A177-3AD203B41FA5}">
                      <a16:colId xmlns:a16="http://schemas.microsoft.com/office/drawing/2014/main" val="3806248391"/>
                    </a:ext>
                  </a:extLst>
                </a:gridCol>
                <a:gridCol w="2015937">
                  <a:extLst>
                    <a:ext uri="{9D8B030D-6E8A-4147-A177-3AD203B41FA5}">
                      <a16:colId xmlns:a16="http://schemas.microsoft.com/office/drawing/2014/main" val="375109917"/>
                    </a:ext>
                  </a:extLst>
                </a:gridCol>
              </a:tblGrid>
              <a:tr h="714982">
                <a:tc>
                  <a:txBody>
                    <a:bodyPr/>
                    <a:lstStyle>
                      <a:lvl1pPr marL="0" algn="l" defTabSz="932513" rtl="0" eaLnBrk="1" latinLnBrk="0" hangingPunct="1">
                        <a:defRPr sz="1799" b="1" kern="1200">
                          <a:solidFill>
                            <a:schemeClr val="lt1"/>
                          </a:solidFill>
                          <a:latin typeface="Segoe UI Semilight"/>
                        </a:defRPr>
                      </a:lvl1pPr>
                      <a:lvl2pPr marL="466256" algn="l" defTabSz="932513" rtl="0" eaLnBrk="1" latinLnBrk="0" hangingPunct="1">
                        <a:defRPr sz="1799" b="1" kern="1200">
                          <a:solidFill>
                            <a:schemeClr val="lt1"/>
                          </a:solidFill>
                          <a:latin typeface="Segoe UI Semilight"/>
                        </a:defRPr>
                      </a:lvl2pPr>
                      <a:lvl3pPr marL="932513" algn="l" defTabSz="932513" rtl="0" eaLnBrk="1" latinLnBrk="0" hangingPunct="1">
                        <a:defRPr sz="1799" b="1" kern="1200">
                          <a:solidFill>
                            <a:schemeClr val="lt1"/>
                          </a:solidFill>
                          <a:latin typeface="Segoe UI Semilight"/>
                        </a:defRPr>
                      </a:lvl3pPr>
                      <a:lvl4pPr marL="1398770" algn="l" defTabSz="932513" rtl="0" eaLnBrk="1" latinLnBrk="0" hangingPunct="1">
                        <a:defRPr sz="1799" b="1" kern="1200">
                          <a:solidFill>
                            <a:schemeClr val="lt1"/>
                          </a:solidFill>
                          <a:latin typeface="Segoe UI Semilight"/>
                        </a:defRPr>
                      </a:lvl4pPr>
                      <a:lvl5pPr marL="1865028" algn="l" defTabSz="932513" rtl="0" eaLnBrk="1" latinLnBrk="0" hangingPunct="1">
                        <a:defRPr sz="1799" b="1" kern="1200">
                          <a:solidFill>
                            <a:schemeClr val="lt1"/>
                          </a:solidFill>
                          <a:latin typeface="Segoe UI Semilight"/>
                        </a:defRPr>
                      </a:lvl5pPr>
                      <a:lvl6pPr marL="2331285" algn="l" defTabSz="932513" rtl="0" eaLnBrk="1" latinLnBrk="0" hangingPunct="1">
                        <a:defRPr sz="1799" b="1" kern="1200">
                          <a:solidFill>
                            <a:schemeClr val="lt1"/>
                          </a:solidFill>
                          <a:latin typeface="Segoe UI Semilight"/>
                        </a:defRPr>
                      </a:lvl6pPr>
                      <a:lvl7pPr marL="2797541" algn="l" defTabSz="932513" rtl="0" eaLnBrk="1" latinLnBrk="0" hangingPunct="1">
                        <a:defRPr sz="1799" b="1" kern="1200">
                          <a:solidFill>
                            <a:schemeClr val="lt1"/>
                          </a:solidFill>
                          <a:latin typeface="Segoe UI Semilight"/>
                        </a:defRPr>
                      </a:lvl7pPr>
                      <a:lvl8pPr marL="3263798" algn="l" defTabSz="932513" rtl="0" eaLnBrk="1" latinLnBrk="0" hangingPunct="1">
                        <a:defRPr sz="1799" b="1" kern="1200">
                          <a:solidFill>
                            <a:schemeClr val="lt1"/>
                          </a:solidFill>
                          <a:latin typeface="Segoe UI Semilight"/>
                        </a:defRPr>
                      </a:lvl8pPr>
                      <a:lvl9pPr marL="3730056" algn="l" defTabSz="932513" rtl="0" eaLnBrk="1" latinLnBrk="0" hangingPunct="1">
                        <a:defRPr sz="1799" b="1" kern="1200">
                          <a:solidFill>
                            <a:schemeClr val="lt1"/>
                          </a:solidFill>
                          <a:latin typeface="Segoe UI Semilight"/>
                        </a:defRPr>
                      </a:lvl9pPr>
                    </a:lstStyle>
                    <a:p>
                      <a:pPr marL="0" algn="l" defTabSz="914400" rtl="0" eaLnBrk="1" latinLnBrk="0" hangingPunct="1"/>
                      <a:endParaRPr lang="en-US" sz="2000" b="1" kern="1200" dirty="0">
                        <a:solidFill>
                          <a:schemeClr val="lt1"/>
                        </a:solidFill>
                        <a:latin typeface="+mn-lt"/>
                        <a:ea typeface="+mn-ea"/>
                        <a:cs typeface="+mn-cs"/>
                      </a:endParaRPr>
                    </a:p>
                  </a:txBody>
                  <a:tcPr marL="93247" marR="93247" marT="46623" marB="46623">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noFill/>
                  </a:tcPr>
                </a:tc>
                <a:tc>
                  <a:txBody>
                    <a:bodyPr/>
                    <a:lstStyle>
                      <a:lvl1pPr marL="0" algn="l" defTabSz="932513" rtl="0" eaLnBrk="1" latinLnBrk="0" hangingPunct="1">
                        <a:defRPr sz="1799" b="1" kern="1200">
                          <a:solidFill>
                            <a:schemeClr val="lt1"/>
                          </a:solidFill>
                          <a:latin typeface="Segoe UI Semilight"/>
                        </a:defRPr>
                      </a:lvl1pPr>
                      <a:lvl2pPr marL="466256" algn="l" defTabSz="932513" rtl="0" eaLnBrk="1" latinLnBrk="0" hangingPunct="1">
                        <a:defRPr sz="1799" b="1" kern="1200">
                          <a:solidFill>
                            <a:schemeClr val="lt1"/>
                          </a:solidFill>
                          <a:latin typeface="Segoe UI Semilight"/>
                        </a:defRPr>
                      </a:lvl2pPr>
                      <a:lvl3pPr marL="932513" algn="l" defTabSz="932513" rtl="0" eaLnBrk="1" latinLnBrk="0" hangingPunct="1">
                        <a:defRPr sz="1799" b="1" kern="1200">
                          <a:solidFill>
                            <a:schemeClr val="lt1"/>
                          </a:solidFill>
                          <a:latin typeface="Segoe UI Semilight"/>
                        </a:defRPr>
                      </a:lvl3pPr>
                      <a:lvl4pPr marL="1398770" algn="l" defTabSz="932513" rtl="0" eaLnBrk="1" latinLnBrk="0" hangingPunct="1">
                        <a:defRPr sz="1799" b="1" kern="1200">
                          <a:solidFill>
                            <a:schemeClr val="lt1"/>
                          </a:solidFill>
                          <a:latin typeface="Segoe UI Semilight"/>
                        </a:defRPr>
                      </a:lvl4pPr>
                      <a:lvl5pPr marL="1865028" algn="l" defTabSz="932513" rtl="0" eaLnBrk="1" latinLnBrk="0" hangingPunct="1">
                        <a:defRPr sz="1799" b="1" kern="1200">
                          <a:solidFill>
                            <a:schemeClr val="lt1"/>
                          </a:solidFill>
                          <a:latin typeface="Segoe UI Semilight"/>
                        </a:defRPr>
                      </a:lvl5pPr>
                      <a:lvl6pPr marL="2331285" algn="l" defTabSz="932513" rtl="0" eaLnBrk="1" latinLnBrk="0" hangingPunct="1">
                        <a:defRPr sz="1799" b="1" kern="1200">
                          <a:solidFill>
                            <a:schemeClr val="lt1"/>
                          </a:solidFill>
                          <a:latin typeface="Segoe UI Semilight"/>
                        </a:defRPr>
                      </a:lvl6pPr>
                      <a:lvl7pPr marL="2797541" algn="l" defTabSz="932513" rtl="0" eaLnBrk="1" latinLnBrk="0" hangingPunct="1">
                        <a:defRPr sz="1799" b="1" kern="1200">
                          <a:solidFill>
                            <a:schemeClr val="lt1"/>
                          </a:solidFill>
                          <a:latin typeface="Segoe UI Semilight"/>
                        </a:defRPr>
                      </a:lvl7pPr>
                      <a:lvl8pPr marL="3263798" algn="l" defTabSz="932513" rtl="0" eaLnBrk="1" latinLnBrk="0" hangingPunct="1">
                        <a:defRPr sz="1799" b="1" kern="1200">
                          <a:solidFill>
                            <a:schemeClr val="lt1"/>
                          </a:solidFill>
                          <a:latin typeface="Segoe UI Semilight"/>
                        </a:defRPr>
                      </a:lvl8pPr>
                      <a:lvl9pPr marL="3730056" algn="l" defTabSz="932513" rtl="0" eaLnBrk="1" latinLnBrk="0" hangingPunct="1">
                        <a:defRPr sz="1799" b="1" kern="1200">
                          <a:solidFill>
                            <a:schemeClr val="lt1"/>
                          </a:solidFill>
                          <a:latin typeface="Segoe UI Semilight"/>
                        </a:defRPr>
                      </a:lvl9pPr>
                    </a:lstStyle>
                    <a:p>
                      <a:r>
                        <a:rPr lang="en-US" sz="2000" dirty="0"/>
                        <a:t>Hardware</a:t>
                      </a:r>
                    </a:p>
                    <a:p>
                      <a:r>
                        <a:rPr lang="en-US" sz="2000" dirty="0"/>
                        <a:t>(Compute/Disk)</a:t>
                      </a:r>
                    </a:p>
                  </a:txBody>
                  <a:tcPr marL="93247" marR="93247" marT="46623" marB="46623">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78D7"/>
                    </a:solidFill>
                  </a:tcPr>
                </a:tc>
                <a:tc>
                  <a:txBody>
                    <a:bodyPr/>
                    <a:lstStyle>
                      <a:lvl1pPr marL="0" algn="l" defTabSz="932513" rtl="0" eaLnBrk="1" latinLnBrk="0" hangingPunct="1">
                        <a:defRPr sz="1799" b="1" kern="1200">
                          <a:solidFill>
                            <a:schemeClr val="lt1"/>
                          </a:solidFill>
                          <a:latin typeface="Segoe UI Semilight"/>
                        </a:defRPr>
                      </a:lvl1pPr>
                      <a:lvl2pPr marL="466256" algn="l" defTabSz="932513" rtl="0" eaLnBrk="1" latinLnBrk="0" hangingPunct="1">
                        <a:defRPr sz="1799" b="1" kern="1200">
                          <a:solidFill>
                            <a:schemeClr val="lt1"/>
                          </a:solidFill>
                          <a:latin typeface="Segoe UI Semilight"/>
                        </a:defRPr>
                      </a:lvl2pPr>
                      <a:lvl3pPr marL="932513" algn="l" defTabSz="932513" rtl="0" eaLnBrk="1" latinLnBrk="0" hangingPunct="1">
                        <a:defRPr sz="1799" b="1" kern="1200">
                          <a:solidFill>
                            <a:schemeClr val="lt1"/>
                          </a:solidFill>
                          <a:latin typeface="Segoe UI Semilight"/>
                        </a:defRPr>
                      </a:lvl3pPr>
                      <a:lvl4pPr marL="1398770" algn="l" defTabSz="932513" rtl="0" eaLnBrk="1" latinLnBrk="0" hangingPunct="1">
                        <a:defRPr sz="1799" b="1" kern="1200">
                          <a:solidFill>
                            <a:schemeClr val="lt1"/>
                          </a:solidFill>
                          <a:latin typeface="Segoe UI Semilight"/>
                        </a:defRPr>
                      </a:lvl4pPr>
                      <a:lvl5pPr marL="1865028" algn="l" defTabSz="932513" rtl="0" eaLnBrk="1" latinLnBrk="0" hangingPunct="1">
                        <a:defRPr sz="1799" b="1" kern="1200">
                          <a:solidFill>
                            <a:schemeClr val="lt1"/>
                          </a:solidFill>
                          <a:latin typeface="Segoe UI Semilight"/>
                        </a:defRPr>
                      </a:lvl5pPr>
                      <a:lvl6pPr marL="2331285" algn="l" defTabSz="932513" rtl="0" eaLnBrk="1" latinLnBrk="0" hangingPunct="1">
                        <a:defRPr sz="1799" b="1" kern="1200">
                          <a:solidFill>
                            <a:schemeClr val="lt1"/>
                          </a:solidFill>
                          <a:latin typeface="Segoe UI Semilight"/>
                        </a:defRPr>
                      </a:lvl6pPr>
                      <a:lvl7pPr marL="2797541" algn="l" defTabSz="932513" rtl="0" eaLnBrk="1" latinLnBrk="0" hangingPunct="1">
                        <a:defRPr sz="1799" b="1" kern="1200">
                          <a:solidFill>
                            <a:schemeClr val="lt1"/>
                          </a:solidFill>
                          <a:latin typeface="Segoe UI Semilight"/>
                        </a:defRPr>
                      </a:lvl7pPr>
                      <a:lvl8pPr marL="3263798" algn="l" defTabSz="932513" rtl="0" eaLnBrk="1" latinLnBrk="0" hangingPunct="1">
                        <a:defRPr sz="1799" b="1" kern="1200">
                          <a:solidFill>
                            <a:schemeClr val="lt1"/>
                          </a:solidFill>
                          <a:latin typeface="Segoe UI Semilight"/>
                        </a:defRPr>
                      </a:lvl8pPr>
                      <a:lvl9pPr marL="3730056" algn="l" defTabSz="932513" rtl="0" eaLnBrk="1" latinLnBrk="0" hangingPunct="1">
                        <a:defRPr sz="1799" b="1" kern="1200">
                          <a:solidFill>
                            <a:schemeClr val="lt1"/>
                          </a:solidFill>
                          <a:latin typeface="Segoe UI Semilight"/>
                        </a:defRPr>
                      </a:lvl9pPr>
                    </a:lstStyle>
                    <a:p>
                      <a:r>
                        <a:rPr lang="en-US" sz="2000" dirty="0"/>
                        <a:t>Datacenter (Power/Network)</a:t>
                      </a:r>
                    </a:p>
                  </a:txBody>
                  <a:tcPr marL="93247" marR="93247" marT="46623" marB="46623">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78D7"/>
                    </a:solidFill>
                  </a:tcPr>
                </a:tc>
                <a:tc>
                  <a:txBody>
                    <a:bodyPr/>
                    <a:lstStyle>
                      <a:lvl1pPr marL="0" algn="l" defTabSz="932513" rtl="0" eaLnBrk="1" latinLnBrk="0" hangingPunct="1">
                        <a:defRPr sz="1799" b="1" kern="1200">
                          <a:solidFill>
                            <a:schemeClr val="lt1"/>
                          </a:solidFill>
                          <a:latin typeface="Segoe UI Semilight"/>
                        </a:defRPr>
                      </a:lvl1pPr>
                      <a:lvl2pPr marL="466256" algn="l" defTabSz="932513" rtl="0" eaLnBrk="1" latinLnBrk="0" hangingPunct="1">
                        <a:defRPr sz="1799" b="1" kern="1200">
                          <a:solidFill>
                            <a:schemeClr val="lt1"/>
                          </a:solidFill>
                          <a:latin typeface="Segoe UI Semilight"/>
                        </a:defRPr>
                      </a:lvl2pPr>
                      <a:lvl3pPr marL="932513" algn="l" defTabSz="932513" rtl="0" eaLnBrk="1" latinLnBrk="0" hangingPunct="1">
                        <a:defRPr sz="1799" b="1" kern="1200">
                          <a:solidFill>
                            <a:schemeClr val="lt1"/>
                          </a:solidFill>
                          <a:latin typeface="Segoe UI Semilight"/>
                        </a:defRPr>
                      </a:lvl3pPr>
                      <a:lvl4pPr marL="1398770" algn="l" defTabSz="932513" rtl="0" eaLnBrk="1" latinLnBrk="0" hangingPunct="1">
                        <a:defRPr sz="1799" b="1" kern="1200">
                          <a:solidFill>
                            <a:schemeClr val="lt1"/>
                          </a:solidFill>
                          <a:latin typeface="Segoe UI Semilight"/>
                        </a:defRPr>
                      </a:lvl4pPr>
                      <a:lvl5pPr marL="1865028" algn="l" defTabSz="932513" rtl="0" eaLnBrk="1" latinLnBrk="0" hangingPunct="1">
                        <a:defRPr sz="1799" b="1" kern="1200">
                          <a:solidFill>
                            <a:schemeClr val="lt1"/>
                          </a:solidFill>
                          <a:latin typeface="Segoe UI Semilight"/>
                        </a:defRPr>
                      </a:lvl5pPr>
                      <a:lvl6pPr marL="2331285" algn="l" defTabSz="932513" rtl="0" eaLnBrk="1" latinLnBrk="0" hangingPunct="1">
                        <a:defRPr sz="1799" b="1" kern="1200">
                          <a:solidFill>
                            <a:schemeClr val="lt1"/>
                          </a:solidFill>
                          <a:latin typeface="Segoe UI Semilight"/>
                        </a:defRPr>
                      </a:lvl6pPr>
                      <a:lvl7pPr marL="2797541" algn="l" defTabSz="932513" rtl="0" eaLnBrk="1" latinLnBrk="0" hangingPunct="1">
                        <a:defRPr sz="1799" b="1" kern="1200">
                          <a:solidFill>
                            <a:schemeClr val="lt1"/>
                          </a:solidFill>
                          <a:latin typeface="Segoe UI Semilight"/>
                        </a:defRPr>
                      </a:lvl7pPr>
                      <a:lvl8pPr marL="3263798" algn="l" defTabSz="932513" rtl="0" eaLnBrk="1" latinLnBrk="0" hangingPunct="1">
                        <a:defRPr sz="1799" b="1" kern="1200">
                          <a:solidFill>
                            <a:schemeClr val="lt1"/>
                          </a:solidFill>
                          <a:latin typeface="Segoe UI Semilight"/>
                        </a:defRPr>
                      </a:lvl8pPr>
                      <a:lvl9pPr marL="3730056" algn="l" defTabSz="932513" rtl="0" eaLnBrk="1" latinLnBrk="0" hangingPunct="1">
                        <a:defRPr sz="1799" b="1" kern="1200">
                          <a:solidFill>
                            <a:schemeClr val="lt1"/>
                          </a:solidFill>
                          <a:latin typeface="Segoe UI Semilight"/>
                        </a:defRPr>
                      </a:lvl9pPr>
                    </a:lstStyle>
                    <a:p>
                      <a:r>
                        <a:rPr lang="en-US" sz="2000" dirty="0"/>
                        <a:t>Region </a:t>
                      </a:r>
                    </a:p>
                  </a:txBody>
                  <a:tcPr marL="93247" marR="93247" marT="46623" marB="46623">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78D7"/>
                    </a:solidFill>
                  </a:tcPr>
                </a:tc>
                <a:extLst>
                  <a:ext uri="{0D108BD9-81ED-4DB2-BD59-A6C34878D82A}">
                    <a16:rowId xmlns:a16="http://schemas.microsoft.com/office/drawing/2014/main" val="4236391208"/>
                  </a:ext>
                </a:extLst>
              </a:tr>
              <a:tr h="1212212">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pPr marL="0" algn="l" defTabSz="914400" rtl="0" eaLnBrk="1" latinLnBrk="0" hangingPunct="1"/>
                      <a:r>
                        <a:rPr lang="en-US" sz="2000" b="1" kern="1200" dirty="0">
                          <a:solidFill>
                            <a:schemeClr val="lt1"/>
                          </a:solidFill>
                          <a:latin typeface="+mn-lt"/>
                          <a:ea typeface="+mn-ea"/>
                          <a:cs typeface="+mn-cs"/>
                        </a:rPr>
                        <a:t>IaaS (Stateless)</a:t>
                      </a:r>
                    </a:p>
                    <a:p>
                      <a:pPr marL="285750" indent="-285750" algn="l" defTabSz="914400" rtl="0" eaLnBrk="1" latinLnBrk="0" hangingPunct="1">
                        <a:buFont typeface="Arial" panose="020B0604020202020204" pitchFamily="34" charset="0"/>
                        <a:buChar char="•"/>
                      </a:pPr>
                      <a:r>
                        <a:rPr lang="en-US" sz="1600" b="0" kern="1200" dirty="0">
                          <a:solidFill>
                            <a:srgbClr val="FFFF00"/>
                          </a:solidFill>
                          <a:latin typeface="+mn-lt"/>
                          <a:ea typeface="+mn-ea"/>
                          <a:cs typeface="+mn-cs"/>
                        </a:rPr>
                        <a:t>Web Server with SQL PaaS backend </a:t>
                      </a:r>
                      <a:endParaRPr lang="en-US" sz="2000" b="0" kern="1200" dirty="0">
                        <a:solidFill>
                          <a:srgbClr val="FFFF00"/>
                        </a:solidFill>
                        <a:latin typeface="+mn-lt"/>
                        <a:ea typeface="+mn-ea"/>
                        <a:cs typeface="+mn-cs"/>
                      </a:endParaRPr>
                    </a:p>
                  </a:txBody>
                  <a:tcPr marL="93247" marR="93247" marT="46623" marB="46623">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078D7"/>
                    </a:solidFill>
                  </a:tcPr>
                </a:tc>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r>
                        <a:rPr lang="en-US" sz="2000" dirty="0"/>
                        <a:t>Availability Sets</a:t>
                      </a:r>
                    </a:p>
                  </a:txBody>
                  <a:tcPr marL="93247" marR="93247" marT="46623" marB="46623">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078D7">
                        <a:tint val="40000"/>
                      </a:srgbClr>
                    </a:solidFill>
                  </a:tcPr>
                </a:tc>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pPr marL="0" indent="0">
                        <a:buFont typeface="Arial" panose="020B0604020202020204" pitchFamily="34" charset="0"/>
                        <a:buNone/>
                      </a:pPr>
                      <a:r>
                        <a:rPr lang="en-US" sz="2000" dirty="0"/>
                        <a:t>Availability Zones (AZ)</a:t>
                      </a:r>
                    </a:p>
                  </a:txBody>
                  <a:tcPr marL="93247" marR="93247" marT="46623" marB="46623">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078D7">
                        <a:tint val="40000"/>
                      </a:srgbClr>
                    </a:solidFill>
                  </a:tcPr>
                </a:tc>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pPr marL="0" algn="l" defTabSz="914400" rtl="0" eaLnBrk="1" latinLnBrk="0" hangingPunct="1"/>
                      <a:r>
                        <a:rPr lang="en-US" sz="2000" kern="1200" dirty="0">
                          <a:solidFill>
                            <a:schemeClr val="dk1"/>
                          </a:solidFill>
                          <a:latin typeface="+mn-lt"/>
                          <a:ea typeface="+mn-ea"/>
                          <a:cs typeface="+mn-cs"/>
                        </a:rPr>
                        <a:t>Azure Site Recovery </a:t>
                      </a:r>
                    </a:p>
                  </a:txBody>
                  <a:tcPr marL="93247" marR="93247" marT="46623" marB="46623">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078D7">
                        <a:lumMod val="60000"/>
                        <a:lumOff val="40000"/>
                      </a:srgbClr>
                    </a:solidFill>
                  </a:tcPr>
                </a:tc>
                <a:extLst>
                  <a:ext uri="{0D108BD9-81ED-4DB2-BD59-A6C34878D82A}">
                    <a16:rowId xmlns:a16="http://schemas.microsoft.com/office/drawing/2014/main" val="550694448"/>
                  </a:ext>
                </a:extLst>
              </a:tr>
              <a:tr h="1243295">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pPr marL="0" algn="l" defTabSz="914400" rtl="0" eaLnBrk="1" latinLnBrk="0" hangingPunct="1"/>
                      <a:r>
                        <a:rPr lang="en-US" sz="2000" b="1" kern="1200" dirty="0">
                          <a:solidFill>
                            <a:schemeClr val="lt1"/>
                          </a:solidFill>
                          <a:latin typeface="+mn-lt"/>
                          <a:ea typeface="+mn-ea"/>
                          <a:cs typeface="+mn-cs"/>
                        </a:rPr>
                        <a:t>IaaS (Stateful)</a:t>
                      </a:r>
                    </a:p>
                    <a:p>
                      <a:pPr marL="285750" indent="-285750" algn="l" defTabSz="914400" rtl="0" eaLnBrk="1" latinLnBrk="0" hangingPunct="1">
                        <a:buFont typeface="Arial" panose="020B0604020202020204" pitchFamily="34" charset="0"/>
                        <a:buChar char="•"/>
                      </a:pPr>
                      <a:r>
                        <a:rPr lang="en-US" sz="1600" b="0" kern="1200" dirty="0">
                          <a:solidFill>
                            <a:srgbClr val="FFFF00"/>
                          </a:solidFill>
                          <a:latin typeface="+mn-lt"/>
                          <a:ea typeface="+mn-ea"/>
                          <a:cs typeface="+mn-cs"/>
                        </a:rPr>
                        <a:t>Custom Applications (all IaaS)</a:t>
                      </a:r>
                    </a:p>
                    <a:p>
                      <a:pPr marL="285750" indent="-285750" algn="l" defTabSz="914400" rtl="0" eaLnBrk="1" latinLnBrk="0" hangingPunct="1">
                        <a:buFont typeface="Arial" panose="020B0604020202020204" pitchFamily="34" charset="0"/>
                        <a:buChar char="•"/>
                      </a:pPr>
                      <a:r>
                        <a:rPr lang="en-US" sz="1600" b="0" kern="1200" dirty="0">
                          <a:solidFill>
                            <a:srgbClr val="FFFF00"/>
                          </a:solidFill>
                          <a:latin typeface="+mn-lt"/>
                          <a:ea typeface="+mn-ea"/>
                          <a:cs typeface="+mn-cs"/>
                        </a:rPr>
                        <a:t>Dynamics AX</a:t>
                      </a:r>
                      <a:br>
                        <a:rPr lang="en-US" sz="1600" b="0" kern="1200" dirty="0">
                          <a:solidFill>
                            <a:srgbClr val="FFFF00"/>
                          </a:solidFill>
                          <a:latin typeface="+mn-lt"/>
                          <a:ea typeface="+mn-ea"/>
                          <a:cs typeface="+mn-cs"/>
                        </a:rPr>
                      </a:br>
                      <a:r>
                        <a:rPr lang="en-US" sz="1600" b="0" kern="1200" dirty="0">
                          <a:solidFill>
                            <a:srgbClr val="FFFF00"/>
                          </a:solidFill>
                          <a:latin typeface="+mn-lt"/>
                          <a:ea typeface="+mn-ea"/>
                          <a:cs typeface="+mn-cs"/>
                        </a:rPr>
                        <a:t>(Azure SaaS offering)</a:t>
                      </a:r>
                    </a:p>
                  </a:txBody>
                  <a:tcPr marL="93247" marR="93247" marT="46623" marB="46623">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78D7"/>
                    </a:solidFill>
                  </a:tcPr>
                </a:tc>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kern="1200" dirty="0">
                          <a:solidFill>
                            <a:schemeClr val="dk1"/>
                          </a:solidFill>
                          <a:latin typeface="+mn-lt"/>
                          <a:ea typeface="+mn-ea"/>
                          <a:cs typeface="+mn-cs"/>
                        </a:rPr>
                        <a:t>Azure Site Recovery</a:t>
                      </a:r>
                    </a:p>
                    <a:p>
                      <a:pPr marL="0" algn="l" defTabSz="914400" rtl="0" eaLnBrk="1" latinLnBrk="0" hangingPunct="1"/>
                      <a:endParaRPr lang="en-US" sz="2000" kern="1200" dirty="0">
                        <a:solidFill>
                          <a:schemeClr val="dk1"/>
                        </a:solidFill>
                        <a:latin typeface="+mn-lt"/>
                        <a:ea typeface="+mn-ea"/>
                        <a:cs typeface="+mn-cs"/>
                      </a:endParaRPr>
                    </a:p>
                  </a:txBody>
                  <a:tcPr marL="93247" marR="93247" marT="46623" marB="46623">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78D7">
                        <a:lumMod val="60000"/>
                        <a:lumOff val="40000"/>
                      </a:srgbClr>
                    </a:solidFill>
                  </a:tcPr>
                </a:tc>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kern="1200" dirty="0">
                          <a:solidFill>
                            <a:schemeClr val="dk1"/>
                          </a:solidFill>
                          <a:latin typeface="+mn-lt"/>
                          <a:ea typeface="+mn-ea"/>
                          <a:cs typeface="+mn-cs"/>
                        </a:rPr>
                        <a:t>Azure Site </a:t>
                      </a:r>
                      <a:br>
                        <a:rPr lang="en-US" sz="2000" kern="1200" dirty="0">
                          <a:solidFill>
                            <a:schemeClr val="dk1"/>
                          </a:solidFill>
                          <a:latin typeface="+mn-lt"/>
                          <a:ea typeface="+mn-ea"/>
                          <a:cs typeface="+mn-cs"/>
                        </a:rPr>
                      </a:br>
                      <a:r>
                        <a:rPr lang="en-US" sz="2000" kern="1200" dirty="0">
                          <a:solidFill>
                            <a:schemeClr val="dk1"/>
                          </a:solidFill>
                          <a:latin typeface="+mn-lt"/>
                          <a:ea typeface="+mn-ea"/>
                          <a:cs typeface="+mn-cs"/>
                        </a:rPr>
                        <a:t>Recovery</a:t>
                      </a:r>
                    </a:p>
                    <a:p>
                      <a:pPr marL="0" algn="l" defTabSz="914400" rtl="0" eaLnBrk="1" latinLnBrk="0" hangingPunct="1"/>
                      <a:endParaRPr lang="en-US" sz="2000" kern="1200" dirty="0">
                        <a:solidFill>
                          <a:schemeClr val="dk1"/>
                        </a:solidFill>
                        <a:latin typeface="+mn-lt"/>
                        <a:ea typeface="+mn-ea"/>
                        <a:cs typeface="+mn-cs"/>
                      </a:endParaRPr>
                    </a:p>
                  </a:txBody>
                  <a:tcPr marL="93247" marR="93247" marT="46623" marB="46623">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78D7">
                        <a:lumMod val="60000"/>
                        <a:lumOff val="40000"/>
                      </a:srgbClr>
                    </a:solidFill>
                  </a:tcPr>
                </a:tc>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kern="1200" dirty="0">
                          <a:solidFill>
                            <a:schemeClr val="dk1"/>
                          </a:solidFill>
                          <a:latin typeface="+mn-lt"/>
                          <a:ea typeface="+mn-ea"/>
                          <a:cs typeface="+mn-cs"/>
                        </a:rPr>
                        <a:t>Azure Site Recovery</a:t>
                      </a:r>
                    </a:p>
                    <a:p>
                      <a:pPr marL="0" algn="l" defTabSz="914400" rtl="0" eaLnBrk="1" latinLnBrk="0" hangingPunct="1"/>
                      <a:endParaRPr lang="en-US" sz="2000" kern="1200" dirty="0">
                        <a:solidFill>
                          <a:schemeClr val="dk1"/>
                        </a:solidFill>
                        <a:latin typeface="+mn-lt"/>
                        <a:ea typeface="+mn-ea"/>
                        <a:cs typeface="+mn-cs"/>
                      </a:endParaRPr>
                    </a:p>
                  </a:txBody>
                  <a:tcPr marL="93247" marR="93247" marT="46623" marB="46623">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78D7">
                        <a:lumMod val="60000"/>
                        <a:lumOff val="40000"/>
                      </a:srgbClr>
                    </a:solidFill>
                  </a:tcPr>
                </a:tc>
                <a:extLst>
                  <a:ext uri="{0D108BD9-81ED-4DB2-BD59-A6C34878D82A}">
                    <a16:rowId xmlns:a16="http://schemas.microsoft.com/office/drawing/2014/main" val="1086946969"/>
                  </a:ext>
                </a:extLst>
              </a:tr>
              <a:tr h="2051436">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pPr marL="0" algn="l" defTabSz="914400" rtl="0" eaLnBrk="1" latinLnBrk="0" hangingPunct="1"/>
                      <a:r>
                        <a:rPr lang="en-US" sz="2000" b="1" kern="1200" dirty="0">
                          <a:solidFill>
                            <a:schemeClr val="lt1"/>
                          </a:solidFill>
                          <a:latin typeface="+mn-lt"/>
                          <a:ea typeface="+mn-ea"/>
                          <a:cs typeface="+mn-cs"/>
                        </a:rPr>
                        <a:t>PaaS</a:t>
                      </a:r>
                    </a:p>
                    <a:p>
                      <a:pPr marL="285750" indent="-285750" algn="l" defTabSz="914400" rtl="0" eaLnBrk="1" latinLnBrk="0" hangingPunct="1">
                        <a:buFont typeface="Arial" panose="020B0604020202020204" pitchFamily="34" charset="0"/>
                        <a:buChar char="•"/>
                      </a:pPr>
                      <a:r>
                        <a:rPr lang="en-US" sz="1600" b="0" kern="1200" dirty="0">
                          <a:solidFill>
                            <a:srgbClr val="FFFF00"/>
                          </a:solidFill>
                          <a:latin typeface="+mn-lt"/>
                          <a:ea typeface="+mn-ea"/>
                          <a:cs typeface="+mn-cs"/>
                        </a:rPr>
                        <a:t>Azure Cloud Service</a:t>
                      </a:r>
                    </a:p>
                    <a:p>
                      <a:pPr marL="285750" indent="-285750" algn="l" defTabSz="914400" rtl="0" eaLnBrk="1" latinLnBrk="0" hangingPunct="1">
                        <a:buFont typeface="Arial" panose="020B0604020202020204" pitchFamily="34" charset="0"/>
                        <a:buChar char="•"/>
                      </a:pPr>
                      <a:r>
                        <a:rPr lang="en-US" sz="1600" b="0" kern="1200" dirty="0">
                          <a:solidFill>
                            <a:srgbClr val="FFFF00"/>
                          </a:solidFill>
                          <a:latin typeface="+mn-lt"/>
                          <a:ea typeface="+mn-ea"/>
                          <a:cs typeface="+mn-cs"/>
                        </a:rPr>
                        <a:t>Azure Service Fabric managed application</a:t>
                      </a:r>
                    </a:p>
                    <a:p>
                      <a:pPr marL="285750" indent="-285750" algn="l" defTabSz="914400" rtl="0" eaLnBrk="1" latinLnBrk="0" hangingPunct="1">
                        <a:buFont typeface="Arial" panose="020B0604020202020204" pitchFamily="34" charset="0"/>
                        <a:buChar char="•"/>
                      </a:pPr>
                      <a:endParaRPr lang="en-US" sz="1600" b="0" kern="1200" dirty="0">
                        <a:solidFill>
                          <a:schemeClr val="lt1"/>
                        </a:solidFill>
                        <a:latin typeface="+mn-lt"/>
                        <a:ea typeface="+mn-ea"/>
                        <a:cs typeface="+mn-cs"/>
                      </a:endParaRPr>
                    </a:p>
                    <a:p>
                      <a:pPr marL="0" algn="l" defTabSz="914400" rtl="0" eaLnBrk="1" latinLnBrk="0" hangingPunct="1"/>
                      <a:endParaRPr lang="en-US" sz="2000" b="1" kern="1200" dirty="0">
                        <a:solidFill>
                          <a:schemeClr val="lt1"/>
                        </a:solidFill>
                        <a:latin typeface="+mn-lt"/>
                        <a:ea typeface="+mn-ea"/>
                        <a:cs typeface="+mn-cs"/>
                      </a:endParaRPr>
                    </a:p>
                  </a:txBody>
                  <a:tcPr marL="93247" marR="93247" marT="46623" marB="46623">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78D7"/>
                    </a:solidFill>
                  </a:tcPr>
                </a:tc>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r>
                        <a:rPr lang="en-US" sz="2000" dirty="0"/>
                        <a:t>Cloud Service</a:t>
                      </a:r>
                    </a:p>
                  </a:txBody>
                  <a:tcPr marL="93247" marR="93247" marT="46623" marB="46623">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78D7">
                        <a:tint val="40000"/>
                      </a:srgbClr>
                    </a:solidFill>
                  </a:tcPr>
                </a:tc>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r>
                        <a:rPr lang="en-US" sz="2000" dirty="0"/>
                        <a:t>Availability Zone</a:t>
                      </a:r>
                    </a:p>
                  </a:txBody>
                  <a:tcPr marL="93247" marR="93247" marT="46623" marB="46623">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78D7">
                        <a:tint val="40000"/>
                      </a:srgbClr>
                    </a:solidFill>
                  </a:tcPr>
                </a:tc>
                <a:tc>
                  <a:txBody>
                    <a:bodyPr/>
                    <a:lstStyle>
                      <a:lvl1pPr marL="0" algn="l" defTabSz="932513" rtl="0" eaLnBrk="1" latinLnBrk="0" hangingPunct="1">
                        <a:defRPr sz="1799" kern="1200">
                          <a:solidFill>
                            <a:schemeClr val="dk1"/>
                          </a:solidFill>
                          <a:latin typeface="Segoe UI Semilight"/>
                        </a:defRPr>
                      </a:lvl1pPr>
                      <a:lvl2pPr marL="466256" algn="l" defTabSz="932513" rtl="0" eaLnBrk="1" latinLnBrk="0" hangingPunct="1">
                        <a:defRPr sz="1799" kern="1200">
                          <a:solidFill>
                            <a:schemeClr val="dk1"/>
                          </a:solidFill>
                          <a:latin typeface="Segoe UI Semilight"/>
                        </a:defRPr>
                      </a:lvl2pPr>
                      <a:lvl3pPr marL="932513" algn="l" defTabSz="932513" rtl="0" eaLnBrk="1" latinLnBrk="0" hangingPunct="1">
                        <a:defRPr sz="1799" kern="1200">
                          <a:solidFill>
                            <a:schemeClr val="dk1"/>
                          </a:solidFill>
                          <a:latin typeface="Segoe UI Semilight"/>
                        </a:defRPr>
                      </a:lvl3pPr>
                      <a:lvl4pPr marL="1398770" algn="l" defTabSz="932513" rtl="0" eaLnBrk="1" latinLnBrk="0" hangingPunct="1">
                        <a:defRPr sz="1799" kern="1200">
                          <a:solidFill>
                            <a:schemeClr val="dk1"/>
                          </a:solidFill>
                          <a:latin typeface="Segoe UI Semilight"/>
                        </a:defRPr>
                      </a:lvl4pPr>
                      <a:lvl5pPr marL="1865028" algn="l" defTabSz="932513" rtl="0" eaLnBrk="1" latinLnBrk="0" hangingPunct="1">
                        <a:defRPr sz="1799" kern="1200">
                          <a:solidFill>
                            <a:schemeClr val="dk1"/>
                          </a:solidFill>
                          <a:latin typeface="Segoe UI Semilight"/>
                        </a:defRPr>
                      </a:lvl5pPr>
                      <a:lvl6pPr marL="2331285" algn="l" defTabSz="932513" rtl="0" eaLnBrk="1" latinLnBrk="0" hangingPunct="1">
                        <a:defRPr sz="1799" kern="1200">
                          <a:solidFill>
                            <a:schemeClr val="dk1"/>
                          </a:solidFill>
                          <a:latin typeface="Segoe UI Semilight"/>
                        </a:defRPr>
                      </a:lvl6pPr>
                      <a:lvl7pPr marL="2797541" algn="l" defTabSz="932513" rtl="0" eaLnBrk="1" latinLnBrk="0" hangingPunct="1">
                        <a:defRPr sz="1799" kern="1200">
                          <a:solidFill>
                            <a:schemeClr val="dk1"/>
                          </a:solidFill>
                          <a:latin typeface="Segoe UI Semilight"/>
                        </a:defRPr>
                      </a:lvl7pPr>
                      <a:lvl8pPr marL="3263798" algn="l" defTabSz="932513" rtl="0" eaLnBrk="1" latinLnBrk="0" hangingPunct="1">
                        <a:defRPr sz="1799" kern="1200">
                          <a:solidFill>
                            <a:schemeClr val="dk1"/>
                          </a:solidFill>
                          <a:latin typeface="Segoe UI Semilight"/>
                        </a:defRPr>
                      </a:lvl8pPr>
                      <a:lvl9pPr marL="3730056" algn="l" defTabSz="932513" rtl="0" eaLnBrk="1" latinLnBrk="0" hangingPunct="1">
                        <a:defRPr sz="1799" kern="1200">
                          <a:solidFill>
                            <a:schemeClr val="dk1"/>
                          </a:solidFill>
                          <a:latin typeface="Segoe UI Semilight"/>
                        </a:defRPr>
                      </a:lvl9pPr>
                    </a:lstStyle>
                    <a:p>
                      <a:pPr marL="0" indent="0">
                        <a:buFont typeface="Arial" panose="020B0604020202020204" pitchFamily="34" charset="0"/>
                        <a:buNone/>
                      </a:pPr>
                      <a:r>
                        <a:rPr lang="en-US" sz="2000" dirty="0"/>
                        <a:t>Geo Redundant Storage (GRS)</a:t>
                      </a:r>
                    </a:p>
                    <a:p>
                      <a:pPr marL="0" indent="0">
                        <a:buFont typeface="Arial" panose="020B0604020202020204" pitchFamily="34" charset="0"/>
                        <a:buNone/>
                      </a:pPr>
                      <a:endParaRPr lang="en-US" sz="2000" dirty="0"/>
                    </a:p>
                    <a:p>
                      <a:pPr marL="0" indent="0">
                        <a:buFont typeface="Arial" panose="020B0604020202020204" pitchFamily="34" charset="0"/>
                        <a:buNone/>
                      </a:pPr>
                      <a:r>
                        <a:rPr lang="en-US" sz="2000" dirty="0"/>
                        <a:t> Or </a:t>
                      </a:r>
                    </a:p>
                    <a:p>
                      <a:pPr marL="0" indent="0">
                        <a:buFont typeface="Arial" panose="020B0604020202020204" pitchFamily="34" charset="0"/>
                        <a:buNone/>
                      </a:pPr>
                      <a:r>
                        <a:rPr lang="en-US" sz="2000" dirty="0"/>
                        <a:t>Active-Active</a:t>
                      </a:r>
                    </a:p>
                    <a:p>
                      <a:pPr marL="0" indent="0">
                        <a:buFont typeface="Arial" panose="020B0604020202020204" pitchFamily="34" charset="0"/>
                        <a:buNone/>
                      </a:pPr>
                      <a:endParaRPr lang="en-US" sz="2000" dirty="0"/>
                    </a:p>
                  </a:txBody>
                  <a:tcPr marL="93247" marR="93247" marT="46623" marB="46623">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78D7">
                        <a:tint val="40000"/>
                      </a:srgbClr>
                    </a:solidFill>
                  </a:tcPr>
                </a:tc>
                <a:extLst>
                  <a:ext uri="{0D108BD9-81ED-4DB2-BD59-A6C34878D82A}">
                    <a16:rowId xmlns:a16="http://schemas.microsoft.com/office/drawing/2014/main" val="3574948311"/>
                  </a:ext>
                </a:extLst>
              </a:tr>
            </a:tbl>
          </a:graphicData>
        </a:graphic>
      </p:graphicFrame>
      <p:sp>
        <p:nvSpPr>
          <p:cNvPr id="4" name="TextBox 3"/>
          <p:cNvSpPr txBox="1"/>
          <p:nvPr/>
        </p:nvSpPr>
        <p:spPr>
          <a:xfrm>
            <a:off x="6327930" y="1179036"/>
            <a:ext cx="4714159" cy="408075"/>
          </a:xfrm>
          <a:prstGeom prst="rect">
            <a:avLst/>
          </a:prstGeom>
          <a:noFill/>
        </p:spPr>
        <p:txBody>
          <a:bodyPr wrap="square" rtlCol="0">
            <a:spAutoFit/>
          </a:bodyPr>
          <a:lstStyle/>
          <a:p>
            <a:pPr defTabSz="914224">
              <a:defRPr/>
            </a:pPr>
            <a:r>
              <a:rPr lang="en-US" sz="2000" b="1" kern="0" dirty="0">
                <a:solidFill>
                  <a:sysClr val="windowText" lastClr="000000"/>
                </a:solidFill>
                <a:latin typeface="Segoe UI Semilight"/>
              </a:rPr>
              <a:t>Fault scope</a:t>
            </a:r>
          </a:p>
        </p:txBody>
      </p:sp>
      <p:cxnSp>
        <p:nvCxnSpPr>
          <p:cNvPr id="5" name="Straight Arrow Connector 4"/>
          <p:cNvCxnSpPr/>
          <p:nvPr/>
        </p:nvCxnSpPr>
        <p:spPr>
          <a:xfrm flipV="1">
            <a:off x="5650118" y="1555667"/>
            <a:ext cx="4743992" cy="5623"/>
          </a:xfrm>
          <a:prstGeom prst="straightConnector1">
            <a:avLst/>
          </a:prstGeom>
          <a:noFill/>
          <a:ln w="9525" cap="flat" cmpd="sng" algn="ctr">
            <a:solidFill>
              <a:srgbClr val="0078D7"/>
            </a:solidFill>
            <a:prstDash val="solid"/>
            <a:tailEnd type="triangle"/>
          </a:ln>
          <a:effectLst/>
        </p:spPr>
      </p:cxnSp>
      <p:cxnSp>
        <p:nvCxnSpPr>
          <p:cNvPr id="6" name="Straight Arrow Connector 5"/>
          <p:cNvCxnSpPr>
            <a:cxnSpLocks/>
          </p:cNvCxnSpPr>
          <p:nvPr/>
        </p:nvCxnSpPr>
        <p:spPr>
          <a:xfrm>
            <a:off x="1826372" y="2578795"/>
            <a:ext cx="0" cy="3579895"/>
          </a:xfrm>
          <a:prstGeom prst="straightConnector1">
            <a:avLst/>
          </a:prstGeom>
          <a:noFill/>
          <a:ln w="9525" cap="flat" cmpd="sng" algn="ctr">
            <a:solidFill>
              <a:srgbClr val="0078D7"/>
            </a:solidFill>
            <a:prstDash val="solid"/>
            <a:tailEnd type="triangle"/>
          </a:ln>
          <a:effectLst/>
        </p:spPr>
      </p:cxnSp>
      <p:sp>
        <p:nvSpPr>
          <p:cNvPr id="7" name="TextBox 6"/>
          <p:cNvSpPr txBox="1"/>
          <p:nvPr/>
        </p:nvSpPr>
        <p:spPr>
          <a:xfrm>
            <a:off x="170423" y="3680990"/>
            <a:ext cx="1506123" cy="721978"/>
          </a:xfrm>
          <a:prstGeom prst="rect">
            <a:avLst/>
          </a:prstGeom>
          <a:noFill/>
        </p:spPr>
        <p:txBody>
          <a:bodyPr wrap="square" rtlCol="0">
            <a:spAutoFit/>
          </a:bodyPr>
          <a:lstStyle/>
          <a:p>
            <a:pPr defTabSz="914224">
              <a:defRPr/>
            </a:pPr>
            <a:r>
              <a:rPr lang="en-US" sz="2000" b="1" kern="0" dirty="0">
                <a:solidFill>
                  <a:sysClr val="windowText" lastClr="000000"/>
                </a:solidFill>
                <a:latin typeface="Segoe UI Semilight"/>
              </a:rPr>
              <a:t>Application </a:t>
            </a:r>
          </a:p>
          <a:p>
            <a:pPr defTabSz="914224">
              <a:defRPr/>
            </a:pPr>
            <a:r>
              <a:rPr lang="en-US" sz="2000" b="1" kern="0" dirty="0">
                <a:solidFill>
                  <a:sysClr val="windowText" lastClr="000000"/>
                </a:solidFill>
                <a:latin typeface="Segoe UI Semilight"/>
              </a:rPr>
              <a:t>Pattern</a:t>
            </a:r>
          </a:p>
        </p:txBody>
      </p:sp>
    </p:spTree>
    <p:extLst>
      <p:ext uri="{BB962C8B-B14F-4D97-AF65-F5344CB8AC3E}">
        <p14:creationId xmlns:p14="http://schemas.microsoft.com/office/powerpoint/2010/main" val="1115044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0" name="Straight Connector 219"/>
          <p:cNvCxnSpPr/>
          <p:nvPr/>
        </p:nvCxnSpPr>
        <p:spPr>
          <a:xfrm flipH="1">
            <a:off x="3054351" y="4907723"/>
            <a:ext cx="4749947" cy="32593"/>
          </a:xfrm>
          <a:prstGeom prst="line">
            <a:avLst/>
          </a:prstGeom>
          <a:ln w="76200">
            <a:solidFill>
              <a:srgbClr val="4EC0ED"/>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200" name="Rectangle 199"/>
          <p:cNvSpPr/>
          <p:nvPr/>
        </p:nvSpPr>
        <p:spPr bwMode="auto">
          <a:xfrm>
            <a:off x="5343870" y="4448591"/>
            <a:ext cx="1124192" cy="87511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219" name="Straight Connector 218"/>
          <p:cNvCxnSpPr/>
          <p:nvPr/>
        </p:nvCxnSpPr>
        <p:spPr>
          <a:xfrm flipH="1" flipV="1">
            <a:off x="2537355" y="3378187"/>
            <a:ext cx="5993034" cy="38488"/>
          </a:xfrm>
          <a:prstGeom prst="line">
            <a:avLst/>
          </a:prstGeom>
          <a:ln w="76200">
            <a:solidFill>
              <a:srgbClr val="4EC0ED"/>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bwMode="auto">
          <a:xfrm>
            <a:off x="4278865" y="2907164"/>
            <a:ext cx="1158344" cy="92347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8" name="Picture 207"/>
          <p:cNvPicPr>
            <a:picLocks noChangeAspect="1"/>
          </p:cNvPicPr>
          <p:nvPr/>
        </p:nvPicPr>
        <p:blipFill rotWithShape="1">
          <a:blip r:embed="rId3" cstate="hqprint">
            <a:extLst>
              <a:ext uri="{28A0092B-C50C-407E-A947-70E740481C1C}">
                <a14:useLocalDpi xmlns:a14="http://schemas.microsoft.com/office/drawing/2010/main"/>
              </a:ext>
            </a:extLst>
          </a:blip>
          <a:srcRect l="7898" r="36236"/>
          <a:stretch/>
        </p:blipFill>
        <p:spPr>
          <a:xfrm>
            <a:off x="4336014" y="5822065"/>
            <a:ext cx="3787611" cy="957446"/>
          </a:xfrm>
          <a:prstGeom prst="rect">
            <a:avLst/>
          </a:prstGeom>
        </p:spPr>
      </p:pic>
      <p:pic>
        <p:nvPicPr>
          <p:cNvPr id="207" name="Picture 206"/>
          <p:cNvPicPr>
            <a:picLocks noChangeAspect="1"/>
          </p:cNvPicPr>
          <p:nvPr/>
        </p:nvPicPr>
        <p:blipFill rotWithShape="1">
          <a:blip r:embed="rId3" cstate="hqprint">
            <a:extLst>
              <a:ext uri="{28A0092B-C50C-407E-A947-70E740481C1C}">
                <a14:useLocalDpi xmlns:a14="http://schemas.microsoft.com/office/drawing/2010/main"/>
              </a:ext>
            </a:extLst>
          </a:blip>
          <a:srcRect l="7898" r="54561" b="34718"/>
          <a:stretch/>
        </p:blipFill>
        <p:spPr>
          <a:xfrm>
            <a:off x="7916591" y="5885325"/>
            <a:ext cx="4516709" cy="1109200"/>
          </a:xfrm>
          <a:prstGeom prst="rect">
            <a:avLst/>
          </a:prstGeom>
        </p:spPr>
      </p:pic>
      <p:pic>
        <p:nvPicPr>
          <p:cNvPr id="212" name="Picture 211"/>
          <p:cNvPicPr>
            <a:picLocks noChangeAspect="1"/>
          </p:cNvPicPr>
          <p:nvPr/>
        </p:nvPicPr>
        <p:blipFill rotWithShape="1">
          <a:blip r:embed="rId3" cstate="hqprint">
            <a:extLst>
              <a:ext uri="{28A0092B-C50C-407E-A947-70E740481C1C}">
                <a14:useLocalDpi xmlns:a14="http://schemas.microsoft.com/office/drawing/2010/main"/>
              </a:ext>
            </a:extLst>
          </a:blip>
          <a:srcRect l="10287" t="-1269" r="40260" b="1269"/>
          <a:stretch/>
        </p:blipFill>
        <p:spPr>
          <a:xfrm>
            <a:off x="-12700" y="4999842"/>
            <a:ext cx="7010400" cy="2001932"/>
          </a:xfrm>
          <a:prstGeom prst="rect">
            <a:avLst/>
          </a:prstGeom>
        </p:spPr>
      </p:pic>
      <p:sp>
        <p:nvSpPr>
          <p:cNvPr id="2" name="Title 1"/>
          <p:cNvSpPr>
            <a:spLocks noGrp="1"/>
          </p:cNvSpPr>
          <p:nvPr>
            <p:ph type="title"/>
          </p:nvPr>
        </p:nvSpPr>
        <p:spPr/>
        <p:txBody>
          <a:bodyPr/>
          <a:lstStyle/>
          <a:p>
            <a:r>
              <a:rPr lang="en-US" sz="4000" dirty="0">
                <a:solidFill>
                  <a:schemeClr val="tx1">
                    <a:lumMod val="75000"/>
                    <a:lumOff val="25000"/>
                  </a:schemeClr>
                </a:solidFill>
                <a:latin typeface="Segoe UI Light" panose="020B0502040204020203" pitchFamily="34" charset="0"/>
                <a:cs typeface="Segoe UI Light" panose="020B0502040204020203" pitchFamily="34" charset="0"/>
              </a:rPr>
              <a:t>Enabling Technology</a:t>
            </a:r>
            <a:br>
              <a:rPr lang="en-US" dirty="0"/>
            </a:br>
            <a:r>
              <a:rPr lang="en-US" sz="2800" i="1" dirty="0">
                <a:solidFill>
                  <a:schemeClr val="accent1"/>
                </a:solidFill>
                <a:latin typeface="Segoe UI" panose="020B0502040204020203" pitchFamily="34" charset="0"/>
                <a:ea typeface="+mj-ea"/>
                <a:cs typeface="+mj-cs"/>
              </a:rPr>
              <a:t>Azure Site Recovery and Azure Backup  </a:t>
            </a:r>
          </a:p>
        </p:txBody>
      </p:sp>
      <p:sp>
        <p:nvSpPr>
          <p:cNvPr id="56" name="Freeform 30"/>
          <p:cNvSpPr>
            <a:spLocks/>
          </p:cNvSpPr>
          <p:nvPr/>
        </p:nvSpPr>
        <p:spPr bwMode="auto">
          <a:xfrm>
            <a:off x="4369839" y="6218652"/>
            <a:ext cx="4375288" cy="783122"/>
          </a:xfrm>
          <a:custGeom>
            <a:avLst/>
            <a:gdLst>
              <a:gd name="T0" fmla="*/ 343 w 555"/>
              <a:gd name="T1" fmla="*/ 21 h 131"/>
              <a:gd name="T2" fmla="*/ 343 w 555"/>
              <a:gd name="T3" fmla="*/ 21 h 131"/>
              <a:gd name="T4" fmla="*/ 0 w 555"/>
              <a:gd name="T5" fmla="*/ 131 h 131"/>
              <a:gd name="T6" fmla="*/ 197 w 555"/>
              <a:gd name="T7" fmla="*/ 131 h 131"/>
              <a:gd name="T8" fmla="*/ 555 w 555"/>
              <a:gd name="T9" fmla="*/ 131 h 131"/>
              <a:gd name="T10" fmla="*/ 343 w 555"/>
              <a:gd name="T11" fmla="*/ 21 h 131"/>
            </a:gdLst>
            <a:ahLst/>
            <a:cxnLst>
              <a:cxn ang="0">
                <a:pos x="T0" y="T1"/>
              </a:cxn>
              <a:cxn ang="0">
                <a:pos x="T2" y="T3"/>
              </a:cxn>
              <a:cxn ang="0">
                <a:pos x="T4" y="T5"/>
              </a:cxn>
              <a:cxn ang="0">
                <a:pos x="T6" y="T7"/>
              </a:cxn>
              <a:cxn ang="0">
                <a:pos x="T8" y="T9"/>
              </a:cxn>
              <a:cxn ang="0">
                <a:pos x="T10" y="T11"/>
              </a:cxn>
            </a:cxnLst>
            <a:rect l="0" t="0" r="r" b="b"/>
            <a:pathLst>
              <a:path w="555" h="131">
                <a:moveTo>
                  <a:pt x="343" y="21"/>
                </a:moveTo>
                <a:cubicBezTo>
                  <a:pt x="343" y="21"/>
                  <a:pt x="343" y="21"/>
                  <a:pt x="343" y="21"/>
                </a:cubicBezTo>
                <a:cubicBezTo>
                  <a:pt x="222" y="0"/>
                  <a:pt x="93" y="37"/>
                  <a:pt x="0" y="131"/>
                </a:cubicBezTo>
                <a:cubicBezTo>
                  <a:pt x="197" y="131"/>
                  <a:pt x="197" y="131"/>
                  <a:pt x="197" y="131"/>
                </a:cubicBezTo>
                <a:cubicBezTo>
                  <a:pt x="555" y="131"/>
                  <a:pt x="555" y="131"/>
                  <a:pt x="555" y="131"/>
                </a:cubicBezTo>
                <a:cubicBezTo>
                  <a:pt x="496" y="70"/>
                  <a:pt x="421" y="34"/>
                  <a:pt x="343"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19"/>
          <p:cNvSpPr>
            <a:spLocks/>
          </p:cNvSpPr>
          <p:nvPr/>
        </p:nvSpPr>
        <p:spPr bwMode="auto">
          <a:xfrm flipH="1">
            <a:off x="0" y="5670925"/>
            <a:ext cx="6026408" cy="1330849"/>
          </a:xfrm>
          <a:custGeom>
            <a:avLst/>
            <a:gdLst>
              <a:gd name="T0" fmla="*/ 0 w 1013"/>
              <a:gd name="T1" fmla="*/ 297 h 297"/>
              <a:gd name="T2" fmla="*/ 0 w 1013"/>
              <a:gd name="T3" fmla="*/ 297 h 297"/>
              <a:gd name="T4" fmla="*/ 1013 w 1013"/>
              <a:gd name="T5" fmla="*/ 297 h 297"/>
              <a:gd name="T6" fmla="*/ 1013 w 1013"/>
              <a:gd name="T7" fmla="*/ 239 h 297"/>
              <a:gd name="T8" fmla="*/ 0 w 1013"/>
              <a:gd name="T9" fmla="*/ 297 h 297"/>
            </a:gdLst>
            <a:ahLst/>
            <a:cxnLst>
              <a:cxn ang="0">
                <a:pos x="T0" y="T1"/>
              </a:cxn>
              <a:cxn ang="0">
                <a:pos x="T2" y="T3"/>
              </a:cxn>
              <a:cxn ang="0">
                <a:pos x="T4" y="T5"/>
              </a:cxn>
              <a:cxn ang="0">
                <a:pos x="T6" y="T7"/>
              </a:cxn>
              <a:cxn ang="0">
                <a:pos x="T8" y="T9"/>
              </a:cxn>
            </a:cxnLst>
            <a:rect l="0" t="0" r="r" b="b"/>
            <a:pathLst>
              <a:path w="1013" h="297">
                <a:moveTo>
                  <a:pt x="0" y="297"/>
                </a:moveTo>
                <a:cubicBezTo>
                  <a:pt x="0" y="297"/>
                  <a:pt x="0" y="297"/>
                  <a:pt x="0" y="297"/>
                </a:cubicBezTo>
                <a:cubicBezTo>
                  <a:pt x="1013" y="297"/>
                  <a:pt x="1013" y="297"/>
                  <a:pt x="1013" y="297"/>
                </a:cubicBezTo>
                <a:cubicBezTo>
                  <a:pt x="1013" y="239"/>
                  <a:pt x="1013" y="239"/>
                  <a:pt x="1013" y="239"/>
                </a:cubicBezTo>
                <a:cubicBezTo>
                  <a:pt x="714" y="0"/>
                  <a:pt x="277" y="19"/>
                  <a:pt x="0" y="297"/>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10" name="Group 109"/>
          <p:cNvGrpSpPr/>
          <p:nvPr/>
        </p:nvGrpSpPr>
        <p:grpSpPr>
          <a:xfrm>
            <a:off x="5336300" y="6100404"/>
            <a:ext cx="260217" cy="505015"/>
            <a:chOff x="3316288" y="5391150"/>
            <a:chExt cx="214312" cy="415925"/>
          </a:xfrm>
        </p:grpSpPr>
        <p:sp>
          <p:nvSpPr>
            <p:cNvPr id="111" name="Freeform 5"/>
            <p:cNvSpPr>
              <a:spLocks/>
            </p:cNvSpPr>
            <p:nvPr/>
          </p:nvSpPr>
          <p:spPr bwMode="auto">
            <a:xfrm>
              <a:off x="3405188" y="5645150"/>
              <a:ext cx="41275" cy="161925"/>
            </a:xfrm>
            <a:custGeom>
              <a:avLst/>
              <a:gdLst>
                <a:gd name="T0" fmla="*/ 26 w 26"/>
                <a:gd name="T1" fmla="*/ 102 h 102"/>
                <a:gd name="T2" fmla="*/ 26 w 26"/>
                <a:gd name="T3" fmla="*/ 102 h 102"/>
                <a:gd name="T4" fmla="*/ 0 w 26"/>
                <a:gd name="T5" fmla="*/ 102 h 102"/>
                <a:gd name="T6" fmla="*/ 0 w 26"/>
                <a:gd name="T7" fmla="*/ 0 h 102"/>
                <a:gd name="T8" fmla="*/ 26 w 26"/>
                <a:gd name="T9" fmla="*/ 0 h 102"/>
                <a:gd name="T10" fmla="*/ 26 w 26"/>
                <a:gd name="T11" fmla="*/ 102 h 102"/>
                <a:gd name="T12" fmla="*/ 26 w 26"/>
                <a:gd name="T13" fmla="*/ 102 h 102"/>
                <a:gd name="T14" fmla="*/ 26 w 26"/>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02">
                  <a:moveTo>
                    <a:pt x="26" y="102"/>
                  </a:moveTo>
                  <a:lnTo>
                    <a:pt x="26" y="102"/>
                  </a:lnTo>
                  <a:lnTo>
                    <a:pt x="0" y="102"/>
                  </a:lnTo>
                  <a:lnTo>
                    <a:pt x="0" y="0"/>
                  </a:lnTo>
                  <a:lnTo>
                    <a:pt x="26" y="0"/>
                  </a:lnTo>
                  <a:lnTo>
                    <a:pt x="26" y="102"/>
                  </a:lnTo>
                  <a:lnTo>
                    <a:pt x="26" y="102"/>
                  </a:lnTo>
                  <a:lnTo>
                    <a:pt x="26" y="102"/>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6"/>
            <p:cNvSpPr>
              <a:spLocks/>
            </p:cNvSpPr>
            <p:nvPr/>
          </p:nvSpPr>
          <p:spPr bwMode="auto">
            <a:xfrm>
              <a:off x="3316288" y="5502275"/>
              <a:ext cx="214312" cy="215900"/>
            </a:xfrm>
            <a:custGeom>
              <a:avLst/>
              <a:gdLst>
                <a:gd name="T0" fmla="*/ 97 w 97"/>
                <a:gd name="T1" fmla="*/ 49 h 97"/>
                <a:gd name="T2" fmla="*/ 97 w 97"/>
                <a:gd name="T3" fmla="*/ 49 h 97"/>
                <a:gd name="T4" fmla="*/ 49 w 97"/>
                <a:gd name="T5" fmla="*/ 97 h 97"/>
                <a:gd name="T6" fmla="*/ 0 w 97"/>
                <a:gd name="T7" fmla="*/ 49 h 97"/>
                <a:gd name="T8" fmla="*/ 49 w 97"/>
                <a:gd name="T9" fmla="*/ 0 h 97"/>
                <a:gd name="T10" fmla="*/ 97 w 97"/>
                <a:gd name="T11" fmla="*/ 49 h 97"/>
              </a:gdLst>
              <a:ahLst/>
              <a:cxnLst>
                <a:cxn ang="0">
                  <a:pos x="T0" y="T1"/>
                </a:cxn>
                <a:cxn ang="0">
                  <a:pos x="T2" y="T3"/>
                </a:cxn>
                <a:cxn ang="0">
                  <a:pos x="T4" y="T5"/>
                </a:cxn>
                <a:cxn ang="0">
                  <a:pos x="T6" y="T7"/>
                </a:cxn>
                <a:cxn ang="0">
                  <a:pos x="T8" y="T9"/>
                </a:cxn>
                <a:cxn ang="0">
                  <a:pos x="T10" y="T11"/>
                </a:cxn>
              </a:cxnLst>
              <a:rect l="0" t="0" r="r" b="b"/>
              <a:pathLst>
                <a:path w="97" h="97">
                  <a:moveTo>
                    <a:pt x="97" y="49"/>
                  </a:moveTo>
                  <a:cubicBezTo>
                    <a:pt x="97" y="49"/>
                    <a:pt x="97" y="49"/>
                    <a:pt x="97" y="49"/>
                  </a:cubicBezTo>
                  <a:cubicBezTo>
                    <a:pt x="97" y="75"/>
                    <a:pt x="75" y="97"/>
                    <a:pt x="49" y="97"/>
                  </a:cubicBezTo>
                  <a:cubicBezTo>
                    <a:pt x="22" y="97"/>
                    <a:pt x="0" y="75"/>
                    <a:pt x="0" y="49"/>
                  </a:cubicBezTo>
                  <a:cubicBezTo>
                    <a:pt x="0" y="22"/>
                    <a:pt x="22" y="0"/>
                    <a:pt x="49" y="0"/>
                  </a:cubicBezTo>
                  <a:cubicBezTo>
                    <a:pt x="75" y="0"/>
                    <a:pt x="97" y="22"/>
                    <a:pt x="97" y="49"/>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7"/>
            <p:cNvSpPr>
              <a:spLocks/>
            </p:cNvSpPr>
            <p:nvPr/>
          </p:nvSpPr>
          <p:spPr bwMode="auto">
            <a:xfrm>
              <a:off x="3344863" y="5391150"/>
              <a:ext cx="157162" cy="157162"/>
            </a:xfrm>
            <a:custGeom>
              <a:avLst/>
              <a:gdLst>
                <a:gd name="T0" fmla="*/ 71 w 71"/>
                <a:gd name="T1" fmla="*/ 36 h 71"/>
                <a:gd name="T2" fmla="*/ 71 w 71"/>
                <a:gd name="T3" fmla="*/ 36 h 71"/>
                <a:gd name="T4" fmla="*/ 36 w 71"/>
                <a:gd name="T5" fmla="*/ 71 h 71"/>
                <a:gd name="T6" fmla="*/ 0 w 71"/>
                <a:gd name="T7" fmla="*/ 36 h 71"/>
                <a:gd name="T8" fmla="*/ 36 w 71"/>
                <a:gd name="T9" fmla="*/ 0 h 71"/>
                <a:gd name="T10" fmla="*/ 71 w 71"/>
                <a:gd name="T11" fmla="*/ 36 h 71"/>
              </a:gdLst>
              <a:ahLst/>
              <a:cxnLst>
                <a:cxn ang="0">
                  <a:pos x="T0" y="T1"/>
                </a:cxn>
                <a:cxn ang="0">
                  <a:pos x="T2" y="T3"/>
                </a:cxn>
                <a:cxn ang="0">
                  <a:pos x="T4" y="T5"/>
                </a:cxn>
                <a:cxn ang="0">
                  <a:pos x="T6" y="T7"/>
                </a:cxn>
                <a:cxn ang="0">
                  <a:pos x="T8" y="T9"/>
                </a:cxn>
                <a:cxn ang="0">
                  <a:pos x="T10" y="T11"/>
                </a:cxn>
              </a:cxnLst>
              <a:rect l="0" t="0" r="r" b="b"/>
              <a:pathLst>
                <a:path w="71" h="71">
                  <a:moveTo>
                    <a:pt x="71" y="36"/>
                  </a:moveTo>
                  <a:cubicBezTo>
                    <a:pt x="71" y="36"/>
                    <a:pt x="71" y="36"/>
                    <a:pt x="71" y="36"/>
                  </a:cubicBezTo>
                  <a:cubicBezTo>
                    <a:pt x="71" y="55"/>
                    <a:pt x="55" y="71"/>
                    <a:pt x="36" y="71"/>
                  </a:cubicBezTo>
                  <a:cubicBezTo>
                    <a:pt x="16" y="71"/>
                    <a:pt x="0" y="55"/>
                    <a:pt x="0" y="36"/>
                  </a:cubicBezTo>
                  <a:cubicBezTo>
                    <a:pt x="0" y="16"/>
                    <a:pt x="16" y="0"/>
                    <a:pt x="36" y="0"/>
                  </a:cubicBezTo>
                  <a:cubicBezTo>
                    <a:pt x="55" y="0"/>
                    <a:pt x="71" y="16"/>
                    <a:pt x="71" y="3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19" name="TextBox 118"/>
          <p:cNvSpPr txBox="1"/>
          <p:nvPr/>
        </p:nvSpPr>
        <p:spPr>
          <a:xfrm>
            <a:off x="383322" y="1920519"/>
            <a:ext cx="3262431" cy="724143"/>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3137" dirty="0">
                <a:latin typeface="Segoe UI Light"/>
              </a:rPr>
              <a:t>Datacenter</a:t>
            </a:r>
          </a:p>
        </p:txBody>
      </p:sp>
      <p:sp>
        <p:nvSpPr>
          <p:cNvPr id="120" name="TextBox 119"/>
          <p:cNvSpPr txBox="1"/>
          <p:nvPr/>
        </p:nvSpPr>
        <p:spPr>
          <a:xfrm>
            <a:off x="7525710" y="1920523"/>
            <a:ext cx="4390536" cy="72413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3137" dirty="0">
                <a:latin typeface="Segoe UI Light"/>
              </a:rPr>
              <a:t>Availability on Demand</a:t>
            </a:r>
          </a:p>
        </p:txBody>
      </p:sp>
      <p:sp>
        <p:nvSpPr>
          <p:cNvPr id="121" name="TextBox 120"/>
          <p:cNvSpPr txBox="1"/>
          <p:nvPr/>
        </p:nvSpPr>
        <p:spPr>
          <a:xfrm>
            <a:off x="3365119" y="2423607"/>
            <a:ext cx="3076519" cy="483557"/>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400" b="1" dirty="0">
                <a:latin typeface="Segoe UI" panose="020B0502040204020203" pitchFamily="34" charset="0"/>
                <a:ea typeface="Segoe UI" panose="020B0502040204020203" pitchFamily="34" charset="0"/>
                <a:cs typeface="Segoe UI" panose="020B0502040204020203" pitchFamily="34" charset="0"/>
              </a:rPr>
              <a:t>Azure Site Recovery</a:t>
            </a:r>
          </a:p>
        </p:txBody>
      </p:sp>
      <p:sp>
        <p:nvSpPr>
          <p:cNvPr id="15" name="Freeform 15"/>
          <p:cNvSpPr>
            <a:spLocks/>
          </p:cNvSpPr>
          <p:nvPr/>
        </p:nvSpPr>
        <p:spPr bwMode="auto">
          <a:xfrm>
            <a:off x="4968875" y="4675188"/>
            <a:ext cx="85725" cy="103188"/>
          </a:xfrm>
          <a:custGeom>
            <a:avLst/>
            <a:gdLst>
              <a:gd name="T0" fmla="*/ 0 w 54"/>
              <a:gd name="T1" fmla="*/ 65 h 65"/>
              <a:gd name="T2" fmla="*/ 54 w 54"/>
              <a:gd name="T3" fmla="*/ 65 h 65"/>
              <a:gd name="T4" fmla="*/ 54 w 54"/>
              <a:gd name="T5" fmla="*/ 0 h 65"/>
              <a:gd name="T6" fmla="*/ 0 w 54"/>
              <a:gd name="T7" fmla="*/ 0 h 65"/>
            </a:gdLst>
            <a:ahLst/>
            <a:cxnLst>
              <a:cxn ang="0">
                <a:pos x="T0" y="T1"/>
              </a:cxn>
              <a:cxn ang="0">
                <a:pos x="T2" y="T3"/>
              </a:cxn>
              <a:cxn ang="0">
                <a:pos x="T4" y="T5"/>
              </a:cxn>
              <a:cxn ang="0">
                <a:pos x="T6" y="T7"/>
              </a:cxn>
            </a:cxnLst>
            <a:rect l="0" t="0" r="r" b="b"/>
            <a:pathLst>
              <a:path w="54" h="65">
                <a:moveTo>
                  <a:pt x="0" y="65"/>
                </a:moveTo>
                <a:lnTo>
                  <a:pt x="54" y="65"/>
                </a:lnTo>
                <a:lnTo>
                  <a:pt x="5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TextBox 210"/>
          <p:cNvSpPr txBox="1"/>
          <p:nvPr/>
        </p:nvSpPr>
        <p:spPr>
          <a:xfrm>
            <a:off x="4952479" y="3953799"/>
            <a:ext cx="1920283" cy="483557"/>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400" b="1" dirty="0">
                <a:latin typeface="Segoe UI" panose="020B0502040204020203" pitchFamily="34" charset="0"/>
                <a:ea typeface="Segoe UI" panose="020B0502040204020203" pitchFamily="34" charset="0"/>
                <a:cs typeface="Segoe UI" panose="020B0502040204020203" pitchFamily="34" charset="0"/>
              </a:rPr>
              <a:t>Azure Backup</a:t>
            </a:r>
          </a:p>
        </p:txBody>
      </p:sp>
      <p:grpSp>
        <p:nvGrpSpPr>
          <p:cNvPr id="213" name="Group 212"/>
          <p:cNvGrpSpPr/>
          <p:nvPr/>
        </p:nvGrpSpPr>
        <p:grpSpPr>
          <a:xfrm>
            <a:off x="587006" y="5925776"/>
            <a:ext cx="279494" cy="542426"/>
            <a:chOff x="3316288" y="5391150"/>
            <a:chExt cx="214312" cy="415925"/>
          </a:xfrm>
        </p:grpSpPr>
        <p:sp>
          <p:nvSpPr>
            <p:cNvPr id="214" name="Freeform 5"/>
            <p:cNvSpPr>
              <a:spLocks/>
            </p:cNvSpPr>
            <p:nvPr/>
          </p:nvSpPr>
          <p:spPr bwMode="auto">
            <a:xfrm>
              <a:off x="3405188" y="5645150"/>
              <a:ext cx="41275" cy="161925"/>
            </a:xfrm>
            <a:custGeom>
              <a:avLst/>
              <a:gdLst>
                <a:gd name="T0" fmla="*/ 26 w 26"/>
                <a:gd name="T1" fmla="*/ 102 h 102"/>
                <a:gd name="T2" fmla="*/ 26 w 26"/>
                <a:gd name="T3" fmla="*/ 102 h 102"/>
                <a:gd name="T4" fmla="*/ 0 w 26"/>
                <a:gd name="T5" fmla="*/ 102 h 102"/>
                <a:gd name="T6" fmla="*/ 0 w 26"/>
                <a:gd name="T7" fmla="*/ 0 h 102"/>
                <a:gd name="T8" fmla="*/ 26 w 26"/>
                <a:gd name="T9" fmla="*/ 0 h 102"/>
                <a:gd name="T10" fmla="*/ 26 w 26"/>
                <a:gd name="T11" fmla="*/ 102 h 102"/>
                <a:gd name="T12" fmla="*/ 26 w 26"/>
                <a:gd name="T13" fmla="*/ 102 h 102"/>
                <a:gd name="T14" fmla="*/ 26 w 26"/>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02">
                  <a:moveTo>
                    <a:pt x="26" y="102"/>
                  </a:moveTo>
                  <a:lnTo>
                    <a:pt x="26" y="102"/>
                  </a:lnTo>
                  <a:lnTo>
                    <a:pt x="0" y="102"/>
                  </a:lnTo>
                  <a:lnTo>
                    <a:pt x="0" y="0"/>
                  </a:lnTo>
                  <a:lnTo>
                    <a:pt x="26" y="0"/>
                  </a:lnTo>
                  <a:lnTo>
                    <a:pt x="26" y="102"/>
                  </a:lnTo>
                  <a:lnTo>
                    <a:pt x="26" y="102"/>
                  </a:lnTo>
                  <a:lnTo>
                    <a:pt x="26" y="102"/>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5" name="Freeform 6"/>
            <p:cNvSpPr>
              <a:spLocks/>
            </p:cNvSpPr>
            <p:nvPr/>
          </p:nvSpPr>
          <p:spPr bwMode="auto">
            <a:xfrm>
              <a:off x="3316288" y="5502275"/>
              <a:ext cx="214312" cy="215900"/>
            </a:xfrm>
            <a:custGeom>
              <a:avLst/>
              <a:gdLst>
                <a:gd name="T0" fmla="*/ 97 w 97"/>
                <a:gd name="T1" fmla="*/ 49 h 97"/>
                <a:gd name="T2" fmla="*/ 97 w 97"/>
                <a:gd name="T3" fmla="*/ 49 h 97"/>
                <a:gd name="T4" fmla="*/ 49 w 97"/>
                <a:gd name="T5" fmla="*/ 97 h 97"/>
                <a:gd name="T6" fmla="*/ 0 w 97"/>
                <a:gd name="T7" fmla="*/ 49 h 97"/>
                <a:gd name="T8" fmla="*/ 49 w 97"/>
                <a:gd name="T9" fmla="*/ 0 h 97"/>
                <a:gd name="T10" fmla="*/ 97 w 97"/>
                <a:gd name="T11" fmla="*/ 49 h 97"/>
              </a:gdLst>
              <a:ahLst/>
              <a:cxnLst>
                <a:cxn ang="0">
                  <a:pos x="T0" y="T1"/>
                </a:cxn>
                <a:cxn ang="0">
                  <a:pos x="T2" y="T3"/>
                </a:cxn>
                <a:cxn ang="0">
                  <a:pos x="T4" y="T5"/>
                </a:cxn>
                <a:cxn ang="0">
                  <a:pos x="T6" y="T7"/>
                </a:cxn>
                <a:cxn ang="0">
                  <a:pos x="T8" y="T9"/>
                </a:cxn>
                <a:cxn ang="0">
                  <a:pos x="T10" y="T11"/>
                </a:cxn>
              </a:cxnLst>
              <a:rect l="0" t="0" r="r" b="b"/>
              <a:pathLst>
                <a:path w="97" h="97">
                  <a:moveTo>
                    <a:pt x="97" y="49"/>
                  </a:moveTo>
                  <a:cubicBezTo>
                    <a:pt x="97" y="49"/>
                    <a:pt x="97" y="49"/>
                    <a:pt x="97" y="49"/>
                  </a:cubicBezTo>
                  <a:cubicBezTo>
                    <a:pt x="97" y="75"/>
                    <a:pt x="75" y="97"/>
                    <a:pt x="49" y="97"/>
                  </a:cubicBezTo>
                  <a:cubicBezTo>
                    <a:pt x="22" y="97"/>
                    <a:pt x="0" y="75"/>
                    <a:pt x="0" y="49"/>
                  </a:cubicBezTo>
                  <a:cubicBezTo>
                    <a:pt x="0" y="22"/>
                    <a:pt x="22" y="0"/>
                    <a:pt x="49" y="0"/>
                  </a:cubicBezTo>
                  <a:cubicBezTo>
                    <a:pt x="75" y="0"/>
                    <a:pt x="97" y="22"/>
                    <a:pt x="97" y="49"/>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6" name="Freeform 7"/>
            <p:cNvSpPr>
              <a:spLocks/>
            </p:cNvSpPr>
            <p:nvPr/>
          </p:nvSpPr>
          <p:spPr bwMode="auto">
            <a:xfrm>
              <a:off x="3344863" y="5391150"/>
              <a:ext cx="157162" cy="157162"/>
            </a:xfrm>
            <a:custGeom>
              <a:avLst/>
              <a:gdLst>
                <a:gd name="T0" fmla="*/ 71 w 71"/>
                <a:gd name="T1" fmla="*/ 36 h 71"/>
                <a:gd name="T2" fmla="*/ 71 w 71"/>
                <a:gd name="T3" fmla="*/ 36 h 71"/>
                <a:gd name="T4" fmla="*/ 36 w 71"/>
                <a:gd name="T5" fmla="*/ 71 h 71"/>
                <a:gd name="T6" fmla="*/ 0 w 71"/>
                <a:gd name="T7" fmla="*/ 36 h 71"/>
                <a:gd name="T8" fmla="*/ 36 w 71"/>
                <a:gd name="T9" fmla="*/ 0 h 71"/>
                <a:gd name="T10" fmla="*/ 71 w 71"/>
                <a:gd name="T11" fmla="*/ 36 h 71"/>
              </a:gdLst>
              <a:ahLst/>
              <a:cxnLst>
                <a:cxn ang="0">
                  <a:pos x="T0" y="T1"/>
                </a:cxn>
                <a:cxn ang="0">
                  <a:pos x="T2" y="T3"/>
                </a:cxn>
                <a:cxn ang="0">
                  <a:pos x="T4" y="T5"/>
                </a:cxn>
                <a:cxn ang="0">
                  <a:pos x="T6" y="T7"/>
                </a:cxn>
                <a:cxn ang="0">
                  <a:pos x="T8" y="T9"/>
                </a:cxn>
                <a:cxn ang="0">
                  <a:pos x="T10" y="T11"/>
                </a:cxn>
              </a:cxnLst>
              <a:rect l="0" t="0" r="r" b="b"/>
              <a:pathLst>
                <a:path w="71" h="71">
                  <a:moveTo>
                    <a:pt x="71" y="36"/>
                  </a:moveTo>
                  <a:cubicBezTo>
                    <a:pt x="71" y="36"/>
                    <a:pt x="71" y="36"/>
                    <a:pt x="71" y="36"/>
                  </a:cubicBezTo>
                  <a:cubicBezTo>
                    <a:pt x="71" y="55"/>
                    <a:pt x="55" y="71"/>
                    <a:pt x="36" y="71"/>
                  </a:cubicBezTo>
                  <a:cubicBezTo>
                    <a:pt x="16" y="71"/>
                    <a:pt x="0" y="55"/>
                    <a:pt x="0" y="36"/>
                  </a:cubicBezTo>
                  <a:cubicBezTo>
                    <a:pt x="0" y="16"/>
                    <a:pt x="16" y="0"/>
                    <a:pt x="36" y="0"/>
                  </a:cubicBezTo>
                  <a:cubicBezTo>
                    <a:pt x="55" y="0"/>
                    <a:pt x="71" y="16"/>
                    <a:pt x="71" y="36"/>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 name="Rectangle 10"/>
          <p:cNvSpPr>
            <a:spLocks noChangeArrowheads="1"/>
          </p:cNvSpPr>
          <p:nvPr/>
        </p:nvSpPr>
        <p:spPr bwMode="auto">
          <a:xfrm>
            <a:off x="2513013" y="4675188"/>
            <a:ext cx="85725" cy="103188"/>
          </a:xfrm>
          <a:prstGeom prst="rect">
            <a:avLst/>
          </a:prstGeom>
          <a:solidFill>
            <a:srgbClr val="4EC0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1"/>
          <p:cNvSpPr>
            <a:spLocks noChangeArrowheads="1"/>
          </p:cNvSpPr>
          <p:nvPr/>
        </p:nvSpPr>
        <p:spPr bwMode="auto">
          <a:xfrm>
            <a:off x="2513013" y="4675188"/>
            <a:ext cx="85725" cy="10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21"/>
          <p:cNvSpPr>
            <a:spLocks noChangeArrowheads="1"/>
          </p:cNvSpPr>
          <p:nvPr/>
        </p:nvSpPr>
        <p:spPr bwMode="auto">
          <a:xfrm>
            <a:off x="2427288" y="3332163"/>
            <a:ext cx="85725" cy="103188"/>
          </a:xfrm>
          <a:prstGeom prst="rect">
            <a:avLst/>
          </a:prstGeom>
          <a:solidFill>
            <a:srgbClr val="4EC0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p:cNvSpPr>
          <p:nvPr/>
        </p:nvSpPr>
        <p:spPr bwMode="auto">
          <a:xfrm>
            <a:off x="2427288" y="3332163"/>
            <a:ext cx="85725" cy="103188"/>
          </a:xfrm>
          <a:custGeom>
            <a:avLst/>
            <a:gdLst>
              <a:gd name="T0" fmla="*/ 0 w 54"/>
              <a:gd name="T1" fmla="*/ 65 h 65"/>
              <a:gd name="T2" fmla="*/ 54 w 54"/>
              <a:gd name="T3" fmla="*/ 65 h 65"/>
              <a:gd name="T4" fmla="*/ 54 w 54"/>
              <a:gd name="T5" fmla="*/ 0 h 65"/>
              <a:gd name="T6" fmla="*/ 0 w 54"/>
              <a:gd name="T7" fmla="*/ 0 h 65"/>
            </a:gdLst>
            <a:ahLst/>
            <a:cxnLst>
              <a:cxn ang="0">
                <a:pos x="T0" y="T1"/>
              </a:cxn>
              <a:cxn ang="0">
                <a:pos x="T2" y="T3"/>
              </a:cxn>
              <a:cxn ang="0">
                <a:pos x="T4" y="T5"/>
              </a:cxn>
              <a:cxn ang="0">
                <a:pos x="T6" y="T7"/>
              </a:cxn>
            </a:cxnLst>
            <a:rect l="0" t="0" r="r" b="b"/>
            <a:pathLst>
              <a:path w="54" h="65">
                <a:moveTo>
                  <a:pt x="0" y="65"/>
                </a:moveTo>
                <a:lnTo>
                  <a:pt x="54" y="65"/>
                </a:lnTo>
                <a:lnTo>
                  <a:pt x="5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6"/>
          <p:cNvSpPr>
            <a:spLocks noChangeArrowheads="1"/>
          </p:cNvSpPr>
          <p:nvPr/>
        </p:nvSpPr>
        <p:spPr bwMode="auto">
          <a:xfrm>
            <a:off x="2427288" y="4141788"/>
            <a:ext cx="196850" cy="2563813"/>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7"/>
          <p:cNvSpPr>
            <a:spLocks noChangeArrowheads="1"/>
          </p:cNvSpPr>
          <p:nvPr/>
        </p:nvSpPr>
        <p:spPr bwMode="auto">
          <a:xfrm>
            <a:off x="2427288" y="4141788"/>
            <a:ext cx="196850" cy="256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8"/>
          <p:cNvSpPr>
            <a:spLocks/>
          </p:cNvSpPr>
          <p:nvPr/>
        </p:nvSpPr>
        <p:spPr bwMode="auto">
          <a:xfrm>
            <a:off x="2624138" y="4149726"/>
            <a:ext cx="1158875" cy="2555875"/>
          </a:xfrm>
          <a:custGeom>
            <a:avLst/>
            <a:gdLst>
              <a:gd name="T0" fmla="*/ 0 w 730"/>
              <a:gd name="T1" fmla="*/ 0 h 1610"/>
              <a:gd name="T2" fmla="*/ 730 w 730"/>
              <a:gd name="T3" fmla="*/ 0 h 1610"/>
              <a:gd name="T4" fmla="*/ 725 w 730"/>
              <a:gd name="T5" fmla="*/ 1610 h 1610"/>
              <a:gd name="T6" fmla="*/ 0 w 730"/>
              <a:gd name="T7" fmla="*/ 1610 h 1610"/>
              <a:gd name="T8" fmla="*/ 0 w 730"/>
              <a:gd name="T9" fmla="*/ 0 h 1610"/>
            </a:gdLst>
            <a:ahLst/>
            <a:cxnLst>
              <a:cxn ang="0">
                <a:pos x="T0" y="T1"/>
              </a:cxn>
              <a:cxn ang="0">
                <a:pos x="T2" y="T3"/>
              </a:cxn>
              <a:cxn ang="0">
                <a:pos x="T4" y="T5"/>
              </a:cxn>
              <a:cxn ang="0">
                <a:pos x="T6" y="T7"/>
              </a:cxn>
              <a:cxn ang="0">
                <a:pos x="T8" y="T9"/>
              </a:cxn>
            </a:cxnLst>
            <a:rect l="0" t="0" r="r" b="b"/>
            <a:pathLst>
              <a:path w="730" h="1610">
                <a:moveTo>
                  <a:pt x="0" y="0"/>
                </a:moveTo>
                <a:lnTo>
                  <a:pt x="730" y="0"/>
                </a:lnTo>
                <a:lnTo>
                  <a:pt x="725" y="1610"/>
                </a:lnTo>
                <a:lnTo>
                  <a:pt x="0" y="1610"/>
                </a:lnTo>
                <a:lnTo>
                  <a:pt x="0" y="0"/>
                </a:lnTo>
                <a:close/>
              </a:path>
            </a:pathLst>
          </a:custGeom>
          <a:solidFill>
            <a:srgbClr val="E6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p:cNvSpPr>
          <p:nvPr/>
        </p:nvSpPr>
        <p:spPr bwMode="auto">
          <a:xfrm>
            <a:off x="2624138" y="4149726"/>
            <a:ext cx="1158875" cy="2555875"/>
          </a:xfrm>
          <a:custGeom>
            <a:avLst/>
            <a:gdLst>
              <a:gd name="T0" fmla="*/ 0 w 730"/>
              <a:gd name="T1" fmla="*/ 0 h 1610"/>
              <a:gd name="T2" fmla="*/ 730 w 730"/>
              <a:gd name="T3" fmla="*/ 0 h 1610"/>
              <a:gd name="T4" fmla="*/ 725 w 730"/>
              <a:gd name="T5" fmla="*/ 1610 h 1610"/>
              <a:gd name="T6" fmla="*/ 0 w 730"/>
              <a:gd name="T7" fmla="*/ 1610 h 1610"/>
              <a:gd name="T8" fmla="*/ 0 w 730"/>
              <a:gd name="T9" fmla="*/ 0 h 1610"/>
            </a:gdLst>
            <a:ahLst/>
            <a:cxnLst>
              <a:cxn ang="0">
                <a:pos x="T0" y="T1"/>
              </a:cxn>
              <a:cxn ang="0">
                <a:pos x="T2" y="T3"/>
              </a:cxn>
              <a:cxn ang="0">
                <a:pos x="T4" y="T5"/>
              </a:cxn>
              <a:cxn ang="0">
                <a:pos x="T6" y="T7"/>
              </a:cxn>
              <a:cxn ang="0">
                <a:pos x="T8" y="T9"/>
              </a:cxn>
            </a:cxnLst>
            <a:rect l="0" t="0" r="r" b="b"/>
            <a:pathLst>
              <a:path w="730" h="1610">
                <a:moveTo>
                  <a:pt x="0" y="0"/>
                </a:moveTo>
                <a:lnTo>
                  <a:pt x="730" y="0"/>
                </a:lnTo>
                <a:lnTo>
                  <a:pt x="725" y="1610"/>
                </a:lnTo>
                <a:lnTo>
                  <a:pt x="0" y="16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30"/>
          <p:cNvSpPr>
            <a:spLocks noChangeArrowheads="1"/>
          </p:cNvSpPr>
          <p:nvPr/>
        </p:nvSpPr>
        <p:spPr bwMode="auto">
          <a:xfrm>
            <a:off x="2770188" y="4338638"/>
            <a:ext cx="138112"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Rectangle 31"/>
          <p:cNvSpPr>
            <a:spLocks noChangeArrowheads="1"/>
          </p:cNvSpPr>
          <p:nvPr/>
        </p:nvSpPr>
        <p:spPr bwMode="auto">
          <a:xfrm>
            <a:off x="3019425" y="4338638"/>
            <a:ext cx="128587"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32"/>
          <p:cNvSpPr>
            <a:spLocks noChangeArrowheads="1"/>
          </p:cNvSpPr>
          <p:nvPr/>
        </p:nvSpPr>
        <p:spPr bwMode="auto">
          <a:xfrm>
            <a:off x="3019425" y="4338638"/>
            <a:ext cx="128587"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33"/>
          <p:cNvSpPr>
            <a:spLocks noChangeArrowheads="1"/>
          </p:cNvSpPr>
          <p:nvPr/>
        </p:nvSpPr>
        <p:spPr bwMode="auto">
          <a:xfrm>
            <a:off x="3268663" y="4338638"/>
            <a:ext cx="128587"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34"/>
          <p:cNvSpPr>
            <a:spLocks noChangeArrowheads="1"/>
          </p:cNvSpPr>
          <p:nvPr/>
        </p:nvSpPr>
        <p:spPr bwMode="auto">
          <a:xfrm>
            <a:off x="3268663" y="4338638"/>
            <a:ext cx="128587"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5"/>
          <p:cNvSpPr>
            <a:spLocks noChangeArrowheads="1"/>
          </p:cNvSpPr>
          <p:nvPr/>
        </p:nvSpPr>
        <p:spPr bwMode="auto">
          <a:xfrm>
            <a:off x="3508375" y="4338638"/>
            <a:ext cx="138112"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6"/>
          <p:cNvSpPr>
            <a:spLocks noChangeArrowheads="1"/>
          </p:cNvSpPr>
          <p:nvPr/>
        </p:nvSpPr>
        <p:spPr bwMode="auto">
          <a:xfrm>
            <a:off x="3508375" y="4338638"/>
            <a:ext cx="138112"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7"/>
          <p:cNvSpPr>
            <a:spLocks noChangeArrowheads="1"/>
          </p:cNvSpPr>
          <p:nvPr/>
        </p:nvSpPr>
        <p:spPr bwMode="auto">
          <a:xfrm>
            <a:off x="2770188" y="4881563"/>
            <a:ext cx="138112"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8"/>
          <p:cNvSpPr>
            <a:spLocks noChangeArrowheads="1"/>
          </p:cNvSpPr>
          <p:nvPr/>
        </p:nvSpPr>
        <p:spPr bwMode="auto">
          <a:xfrm>
            <a:off x="2770188" y="4881563"/>
            <a:ext cx="138112"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9"/>
          <p:cNvSpPr>
            <a:spLocks noChangeArrowheads="1"/>
          </p:cNvSpPr>
          <p:nvPr/>
        </p:nvSpPr>
        <p:spPr bwMode="auto">
          <a:xfrm>
            <a:off x="3019425" y="4881563"/>
            <a:ext cx="128587"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40"/>
          <p:cNvSpPr>
            <a:spLocks noChangeArrowheads="1"/>
          </p:cNvSpPr>
          <p:nvPr/>
        </p:nvSpPr>
        <p:spPr bwMode="auto">
          <a:xfrm>
            <a:off x="3019425" y="4881563"/>
            <a:ext cx="128587"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Rectangle 41"/>
          <p:cNvSpPr>
            <a:spLocks noChangeArrowheads="1"/>
          </p:cNvSpPr>
          <p:nvPr/>
        </p:nvSpPr>
        <p:spPr bwMode="auto">
          <a:xfrm>
            <a:off x="3268663" y="4881563"/>
            <a:ext cx="128587"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42"/>
          <p:cNvSpPr>
            <a:spLocks noChangeArrowheads="1"/>
          </p:cNvSpPr>
          <p:nvPr/>
        </p:nvSpPr>
        <p:spPr bwMode="auto">
          <a:xfrm>
            <a:off x="3268663" y="4881563"/>
            <a:ext cx="128587"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43"/>
          <p:cNvSpPr>
            <a:spLocks noChangeArrowheads="1"/>
          </p:cNvSpPr>
          <p:nvPr/>
        </p:nvSpPr>
        <p:spPr bwMode="auto">
          <a:xfrm>
            <a:off x="3508375" y="4881563"/>
            <a:ext cx="138112"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Rectangle 44"/>
          <p:cNvSpPr>
            <a:spLocks noChangeArrowheads="1"/>
          </p:cNvSpPr>
          <p:nvPr/>
        </p:nvSpPr>
        <p:spPr bwMode="auto">
          <a:xfrm>
            <a:off x="3508375" y="4881563"/>
            <a:ext cx="138112"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45"/>
          <p:cNvSpPr>
            <a:spLocks noChangeArrowheads="1"/>
          </p:cNvSpPr>
          <p:nvPr/>
        </p:nvSpPr>
        <p:spPr bwMode="auto">
          <a:xfrm>
            <a:off x="2770188" y="5422901"/>
            <a:ext cx="138112" cy="336550"/>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Rectangle 46"/>
          <p:cNvSpPr>
            <a:spLocks noChangeArrowheads="1"/>
          </p:cNvSpPr>
          <p:nvPr/>
        </p:nvSpPr>
        <p:spPr bwMode="auto">
          <a:xfrm>
            <a:off x="2770188" y="5422901"/>
            <a:ext cx="13811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7"/>
          <p:cNvSpPr>
            <a:spLocks noChangeArrowheads="1"/>
          </p:cNvSpPr>
          <p:nvPr/>
        </p:nvSpPr>
        <p:spPr bwMode="auto">
          <a:xfrm>
            <a:off x="3019425" y="5422901"/>
            <a:ext cx="128587" cy="336550"/>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8"/>
          <p:cNvSpPr>
            <a:spLocks noChangeArrowheads="1"/>
          </p:cNvSpPr>
          <p:nvPr/>
        </p:nvSpPr>
        <p:spPr bwMode="auto">
          <a:xfrm>
            <a:off x="3019425" y="5422901"/>
            <a:ext cx="1285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9"/>
          <p:cNvSpPr>
            <a:spLocks noChangeArrowheads="1"/>
          </p:cNvSpPr>
          <p:nvPr/>
        </p:nvSpPr>
        <p:spPr bwMode="auto">
          <a:xfrm>
            <a:off x="3268663" y="5422901"/>
            <a:ext cx="128587" cy="336550"/>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50"/>
          <p:cNvSpPr>
            <a:spLocks noChangeArrowheads="1"/>
          </p:cNvSpPr>
          <p:nvPr/>
        </p:nvSpPr>
        <p:spPr bwMode="auto">
          <a:xfrm>
            <a:off x="3268663" y="5422901"/>
            <a:ext cx="1285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51"/>
          <p:cNvSpPr>
            <a:spLocks noChangeArrowheads="1"/>
          </p:cNvSpPr>
          <p:nvPr/>
        </p:nvSpPr>
        <p:spPr bwMode="auto">
          <a:xfrm>
            <a:off x="3508375" y="5422901"/>
            <a:ext cx="138112" cy="336550"/>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52"/>
          <p:cNvSpPr>
            <a:spLocks noChangeArrowheads="1"/>
          </p:cNvSpPr>
          <p:nvPr/>
        </p:nvSpPr>
        <p:spPr bwMode="auto">
          <a:xfrm>
            <a:off x="3508375" y="5422901"/>
            <a:ext cx="13811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53"/>
          <p:cNvSpPr>
            <a:spLocks noChangeArrowheads="1"/>
          </p:cNvSpPr>
          <p:nvPr/>
        </p:nvSpPr>
        <p:spPr bwMode="auto">
          <a:xfrm>
            <a:off x="2770188" y="5957888"/>
            <a:ext cx="138112" cy="342900"/>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4"/>
          <p:cNvSpPr>
            <a:spLocks noChangeArrowheads="1"/>
          </p:cNvSpPr>
          <p:nvPr/>
        </p:nvSpPr>
        <p:spPr bwMode="auto">
          <a:xfrm>
            <a:off x="2770188" y="5957888"/>
            <a:ext cx="138112"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55"/>
          <p:cNvSpPr>
            <a:spLocks noChangeArrowheads="1"/>
          </p:cNvSpPr>
          <p:nvPr/>
        </p:nvSpPr>
        <p:spPr bwMode="auto">
          <a:xfrm>
            <a:off x="3019425" y="5957888"/>
            <a:ext cx="128587" cy="342900"/>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Rectangle 56"/>
          <p:cNvSpPr>
            <a:spLocks noChangeArrowheads="1"/>
          </p:cNvSpPr>
          <p:nvPr/>
        </p:nvSpPr>
        <p:spPr bwMode="auto">
          <a:xfrm>
            <a:off x="3019425" y="5957888"/>
            <a:ext cx="128587"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Rectangle 57"/>
          <p:cNvSpPr>
            <a:spLocks noChangeArrowheads="1"/>
          </p:cNvSpPr>
          <p:nvPr/>
        </p:nvSpPr>
        <p:spPr bwMode="auto">
          <a:xfrm>
            <a:off x="3268663" y="5957888"/>
            <a:ext cx="128587" cy="342900"/>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Rectangle 58"/>
          <p:cNvSpPr>
            <a:spLocks noChangeArrowheads="1"/>
          </p:cNvSpPr>
          <p:nvPr/>
        </p:nvSpPr>
        <p:spPr bwMode="auto">
          <a:xfrm>
            <a:off x="3268663" y="5957888"/>
            <a:ext cx="128587"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Rectangle 59"/>
          <p:cNvSpPr>
            <a:spLocks noChangeArrowheads="1"/>
          </p:cNvSpPr>
          <p:nvPr/>
        </p:nvSpPr>
        <p:spPr bwMode="auto">
          <a:xfrm>
            <a:off x="3508375" y="5957888"/>
            <a:ext cx="138112" cy="342900"/>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Rectangle 60"/>
          <p:cNvSpPr>
            <a:spLocks noChangeArrowheads="1"/>
          </p:cNvSpPr>
          <p:nvPr/>
        </p:nvSpPr>
        <p:spPr bwMode="auto">
          <a:xfrm>
            <a:off x="3508375" y="5957888"/>
            <a:ext cx="138112"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Rectangle 61"/>
          <p:cNvSpPr>
            <a:spLocks noChangeArrowheads="1"/>
          </p:cNvSpPr>
          <p:nvPr/>
        </p:nvSpPr>
        <p:spPr bwMode="auto">
          <a:xfrm>
            <a:off x="2443163" y="4071938"/>
            <a:ext cx="1382712" cy="777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Rectangle 62"/>
          <p:cNvSpPr>
            <a:spLocks noChangeArrowheads="1"/>
          </p:cNvSpPr>
          <p:nvPr/>
        </p:nvSpPr>
        <p:spPr bwMode="auto">
          <a:xfrm>
            <a:off x="2443163" y="4029076"/>
            <a:ext cx="1382712" cy="77788"/>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63"/>
          <p:cNvSpPr>
            <a:spLocks/>
          </p:cNvSpPr>
          <p:nvPr/>
        </p:nvSpPr>
        <p:spPr bwMode="auto">
          <a:xfrm>
            <a:off x="3775075" y="4468813"/>
            <a:ext cx="7937" cy="2236788"/>
          </a:xfrm>
          <a:custGeom>
            <a:avLst/>
            <a:gdLst>
              <a:gd name="T0" fmla="*/ 5 w 5"/>
              <a:gd name="T1" fmla="*/ 0 h 1409"/>
              <a:gd name="T2" fmla="*/ 5 w 5"/>
              <a:gd name="T3" fmla="*/ 0 h 1409"/>
              <a:gd name="T4" fmla="*/ 0 w 5"/>
              <a:gd name="T5" fmla="*/ 1409 h 1409"/>
              <a:gd name="T6" fmla="*/ 5 w 5"/>
              <a:gd name="T7" fmla="*/ 1409 h 1409"/>
              <a:gd name="T8" fmla="*/ 5 w 5"/>
              <a:gd name="T9" fmla="*/ 0 h 1409"/>
            </a:gdLst>
            <a:ahLst/>
            <a:cxnLst>
              <a:cxn ang="0">
                <a:pos x="T0" y="T1"/>
              </a:cxn>
              <a:cxn ang="0">
                <a:pos x="T2" y="T3"/>
              </a:cxn>
              <a:cxn ang="0">
                <a:pos x="T4" y="T5"/>
              </a:cxn>
              <a:cxn ang="0">
                <a:pos x="T6" y="T7"/>
              </a:cxn>
              <a:cxn ang="0">
                <a:pos x="T8" y="T9"/>
              </a:cxn>
            </a:cxnLst>
            <a:rect l="0" t="0" r="r" b="b"/>
            <a:pathLst>
              <a:path w="5" h="1409">
                <a:moveTo>
                  <a:pt x="5" y="0"/>
                </a:moveTo>
                <a:lnTo>
                  <a:pt x="5" y="0"/>
                </a:lnTo>
                <a:lnTo>
                  <a:pt x="0" y="1409"/>
                </a:lnTo>
                <a:lnTo>
                  <a:pt x="5" y="1409"/>
                </a:lnTo>
                <a:lnTo>
                  <a:pt x="5" y="0"/>
                </a:lnTo>
                <a:close/>
              </a:path>
            </a:pathLst>
          </a:custGeom>
          <a:solidFill>
            <a:srgbClr val="E7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64"/>
          <p:cNvSpPr>
            <a:spLocks/>
          </p:cNvSpPr>
          <p:nvPr/>
        </p:nvSpPr>
        <p:spPr bwMode="auto">
          <a:xfrm>
            <a:off x="3775075" y="4468813"/>
            <a:ext cx="7937" cy="2236788"/>
          </a:xfrm>
          <a:custGeom>
            <a:avLst/>
            <a:gdLst>
              <a:gd name="T0" fmla="*/ 5 w 5"/>
              <a:gd name="T1" fmla="*/ 0 h 1409"/>
              <a:gd name="T2" fmla="*/ 5 w 5"/>
              <a:gd name="T3" fmla="*/ 0 h 1409"/>
              <a:gd name="T4" fmla="*/ 0 w 5"/>
              <a:gd name="T5" fmla="*/ 1409 h 1409"/>
              <a:gd name="T6" fmla="*/ 5 w 5"/>
              <a:gd name="T7" fmla="*/ 1409 h 1409"/>
              <a:gd name="T8" fmla="*/ 5 w 5"/>
              <a:gd name="T9" fmla="*/ 0 h 1409"/>
            </a:gdLst>
            <a:ahLst/>
            <a:cxnLst>
              <a:cxn ang="0">
                <a:pos x="T0" y="T1"/>
              </a:cxn>
              <a:cxn ang="0">
                <a:pos x="T2" y="T3"/>
              </a:cxn>
              <a:cxn ang="0">
                <a:pos x="T4" y="T5"/>
              </a:cxn>
              <a:cxn ang="0">
                <a:pos x="T6" y="T7"/>
              </a:cxn>
              <a:cxn ang="0">
                <a:pos x="T8" y="T9"/>
              </a:cxn>
            </a:cxnLst>
            <a:rect l="0" t="0" r="r" b="b"/>
            <a:pathLst>
              <a:path w="5" h="1409">
                <a:moveTo>
                  <a:pt x="5" y="0"/>
                </a:moveTo>
                <a:lnTo>
                  <a:pt x="5" y="0"/>
                </a:lnTo>
                <a:lnTo>
                  <a:pt x="0" y="1409"/>
                </a:lnTo>
                <a:lnTo>
                  <a:pt x="5" y="1409"/>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65"/>
          <p:cNvSpPr>
            <a:spLocks noEditPoints="1"/>
          </p:cNvSpPr>
          <p:nvPr/>
        </p:nvSpPr>
        <p:spPr bwMode="auto">
          <a:xfrm>
            <a:off x="2624138" y="4468813"/>
            <a:ext cx="1158875" cy="2236788"/>
          </a:xfrm>
          <a:custGeom>
            <a:avLst/>
            <a:gdLst>
              <a:gd name="T0" fmla="*/ 92 w 730"/>
              <a:gd name="T1" fmla="*/ 938 h 1409"/>
              <a:gd name="T2" fmla="*/ 179 w 730"/>
              <a:gd name="T3" fmla="*/ 1154 h 1409"/>
              <a:gd name="T4" fmla="*/ 249 w 730"/>
              <a:gd name="T5" fmla="*/ 1154 h 1409"/>
              <a:gd name="T6" fmla="*/ 330 w 730"/>
              <a:gd name="T7" fmla="*/ 938 h 1409"/>
              <a:gd name="T8" fmla="*/ 249 w 730"/>
              <a:gd name="T9" fmla="*/ 1154 h 1409"/>
              <a:gd name="T10" fmla="*/ 406 w 730"/>
              <a:gd name="T11" fmla="*/ 938 h 1409"/>
              <a:gd name="T12" fmla="*/ 487 w 730"/>
              <a:gd name="T13" fmla="*/ 1154 h 1409"/>
              <a:gd name="T14" fmla="*/ 557 w 730"/>
              <a:gd name="T15" fmla="*/ 1154 h 1409"/>
              <a:gd name="T16" fmla="*/ 644 w 730"/>
              <a:gd name="T17" fmla="*/ 938 h 1409"/>
              <a:gd name="T18" fmla="*/ 557 w 730"/>
              <a:gd name="T19" fmla="*/ 1154 h 1409"/>
              <a:gd name="T20" fmla="*/ 92 w 730"/>
              <a:gd name="T21" fmla="*/ 601 h 1409"/>
              <a:gd name="T22" fmla="*/ 179 w 730"/>
              <a:gd name="T23" fmla="*/ 813 h 1409"/>
              <a:gd name="T24" fmla="*/ 249 w 730"/>
              <a:gd name="T25" fmla="*/ 813 h 1409"/>
              <a:gd name="T26" fmla="*/ 330 w 730"/>
              <a:gd name="T27" fmla="*/ 601 h 1409"/>
              <a:gd name="T28" fmla="*/ 249 w 730"/>
              <a:gd name="T29" fmla="*/ 813 h 1409"/>
              <a:gd name="T30" fmla="*/ 406 w 730"/>
              <a:gd name="T31" fmla="*/ 601 h 1409"/>
              <a:gd name="T32" fmla="*/ 487 w 730"/>
              <a:gd name="T33" fmla="*/ 813 h 1409"/>
              <a:gd name="T34" fmla="*/ 557 w 730"/>
              <a:gd name="T35" fmla="*/ 813 h 1409"/>
              <a:gd name="T36" fmla="*/ 644 w 730"/>
              <a:gd name="T37" fmla="*/ 601 h 1409"/>
              <a:gd name="T38" fmla="*/ 557 w 730"/>
              <a:gd name="T39" fmla="*/ 813 h 1409"/>
              <a:gd name="T40" fmla="*/ 92 w 730"/>
              <a:gd name="T41" fmla="*/ 260 h 1409"/>
              <a:gd name="T42" fmla="*/ 179 w 730"/>
              <a:gd name="T43" fmla="*/ 477 h 1409"/>
              <a:gd name="T44" fmla="*/ 249 w 730"/>
              <a:gd name="T45" fmla="*/ 477 h 1409"/>
              <a:gd name="T46" fmla="*/ 330 w 730"/>
              <a:gd name="T47" fmla="*/ 260 h 1409"/>
              <a:gd name="T48" fmla="*/ 249 w 730"/>
              <a:gd name="T49" fmla="*/ 477 h 1409"/>
              <a:gd name="T50" fmla="*/ 406 w 730"/>
              <a:gd name="T51" fmla="*/ 260 h 1409"/>
              <a:gd name="T52" fmla="*/ 487 w 730"/>
              <a:gd name="T53" fmla="*/ 477 h 1409"/>
              <a:gd name="T54" fmla="*/ 557 w 730"/>
              <a:gd name="T55" fmla="*/ 477 h 1409"/>
              <a:gd name="T56" fmla="*/ 644 w 730"/>
              <a:gd name="T57" fmla="*/ 260 h 1409"/>
              <a:gd name="T58" fmla="*/ 557 w 730"/>
              <a:gd name="T59" fmla="*/ 477 h 1409"/>
              <a:gd name="T60" fmla="*/ 644 w 730"/>
              <a:gd name="T61" fmla="*/ 32 h 1409"/>
              <a:gd name="T62" fmla="*/ 557 w 730"/>
              <a:gd name="T63" fmla="*/ 135 h 1409"/>
              <a:gd name="T64" fmla="*/ 487 w 730"/>
              <a:gd name="T65" fmla="*/ 86 h 1409"/>
              <a:gd name="T66" fmla="*/ 406 w 730"/>
              <a:gd name="T67" fmla="*/ 135 h 1409"/>
              <a:gd name="T68" fmla="*/ 0 w 730"/>
              <a:gd name="T69" fmla="*/ 260 h 1409"/>
              <a:gd name="T70" fmla="*/ 725 w 730"/>
              <a:gd name="T71" fmla="*/ 1409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0" h="1409">
                <a:moveTo>
                  <a:pt x="92" y="1154"/>
                </a:moveTo>
                <a:lnTo>
                  <a:pt x="92" y="938"/>
                </a:lnTo>
                <a:lnTo>
                  <a:pt x="179" y="938"/>
                </a:lnTo>
                <a:lnTo>
                  <a:pt x="179" y="1154"/>
                </a:lnTo>
                <a:lnTo>
                  <a:pt x="92" y="1154"/>
                </a:lnTo>
                <a:close/>
                <a:moveTo>
                  <a:pt x="249" y="1154"/>
                </a:moveTo>
                <a:lnTo>
                  <a:pt x="249" y="938"/>
                </a:lnTo>
                <a:lnTo>
                  <a:pt x="330" y="938"/>
                </a:lnTo>
                <a:lnTo>
                  <a:pt x="330" y="1154"/>
                </a:lnTo>
                <a:lnTo>
                  <a:pt x="249" y="1154"/>
                </a:lnTo>
                <a:close/>
                <a:moveTo>
                  <a:pt x="406" y="1154"/>
                </a:moveTo>
                <a:lnTo>
                  <a:pt x="406" y="938"/>
                </a:lnTo>
                <a:lnTo>
                  <a:pt x="487" y="938"/>
                </a:lnTo>
                <a:lnTo>
                  <a:pt x="487" y="1154"/>
                </a:lnTo>
                <a:lnTo>
                  <a:pt x="406" y="1154"/>
                </a:lnTo>
                <a:close/>
                <a:moveTo>
                  <a:pt x="557" y="1154"/>
                </a:moveTo>
                <a:lnTo>
                  <a:pt x="557" y="938"/>
                </a:lnTo>
                <a:lnTo>
                  <a:pt x="644" y="938"/>
                </a:lnTo>
                <a:lnTo>
                  <a:pt x="644" y="1154"/>
                </a:lnTo>
                <a:lnTo>
                  <a:pt x="557" y="1154"/>
                </a:lnTo>
                <a:close/>
                <a:moveTo>
                  <a:pt x="92" y="813"/>
                </a:moveTo>
                <a:lnTo>
                  <a:pt x="92" y="601"/>
                </a:lnTo>
                <a:lnTo>
                  <a:pt x="179" y="601"/>
                </a:lnTo>
                <a:lnTo>
                  <a:pt x="179" y="813"/>
                </a:lnTo>
                <a:lnTo>
                  <a:pt x="92" y="813"/>
                </a:lnTo>
                <a:close/>
                <a:moveTo>
                  <a:pt x="249" y="813"/>
                </a:moveTo>
                <a:lnTo>
                  <a:pt x="249" y="601"/>
                </a:lnTo>
                <a:lnTo>
                  <a:pt x="330" y="601"/>
                </a:lnTo>
                <a:lnTo>
                  <a:pt x="330" y="813"/>
                </a:lnTo>
                <a:lnTo>
                  <a:pt x="249" y="813"/>
                </a:lnTo>
                <a:close/>
                <a:moveTo>
                  <a:pt x="406" y="813"/>
                </a:moveTo>
                <a:lnTo>
                  <a:pt x="406" y="601"/>
                </a:lnTo>
                <a:lnTo>
                  <a:pt x="487" y="601"/>
                </a:lnTo>
                <a:lnTo>
                  <a:pt x="487" y="813"/>
                </a:lnTo>
                <a:lnTo>
                  <a:pt x="406" y="813"/>
                </a:lnTo>
                <a:close/>
                <a:moveTo>
                  <a:pt x="557" y="813"/>
                </a:moveTo>
                <a:lnTo>
                  <a:pt x="557" y="601"/>
                </a:lnTo>
                <a:lnTo>
                  <a:pt x="644" y="601"/>
                </a:lnTo>
                <a:lnTo>
                  <a:pt x="644" y="813"/>
                </a:lnTo>
                <a:lnTo>
                  <a:pt x="557" y="813"/>
                </a:lnTo>
                <a:close/>
                <a:moveTo>
                  <a:pt x="92" y="477"/>
                </a:moveTo>
                <a:lnTo>
                  <a:pt x="92" y="260"/>
                </a:lnTo>
                <a:lnTo>
                  <a:pt x="179" y="260"/>
                </a:lnTo>
                <a:lnTo>
                  <a:pt x="179" y="477"/>
                </a:lnTo>
                <a:lnTo>
                  <a:pt x="92" y="477"/>
                </a:lnTo>
                <a:close/>
                <a:moveTo>
                  <a:pt x="249" y="477"/>
                </a:moveTo>
                <a:lnTo>
                  <a:pt x="249" y="260"/>
                </a:lnTo>
                <a:lnTo>
                  <a:pt x="330" y="260"/>
                </a:lnTo>
                <a:lnTo>
                  <a:pt x="330" y="477"/>
                </a:lnTo>
                <a:lnTo>
                  <a:pt x="249" y="477"/>
                </a:lnTo>
                <a:close/>
                <a:moveTo>
                  <a:pt x="406" y="477"/>
                </a:moveTo>
                <a:lnTo>
                  <a:pt x="406" y="260"/>
                </a:lnTo>
                <a:lnTo>
                  <a:pt x="487" y="260"/>
                </a:lnTo>
                <a:lnTo>
                  <a:pt x="487" y="477"/>
                </a:lnTo>
                <a:lnTo>
                  <a:pt x="406" y="477"/>
                </a:lnTo>
                <a:close/>
                <a:moveTo>
                  <a:pt x="557" y="477"/>
                </a:moveTo>
                <a:lnTo>
                  <a:pt x="557" y="260"/>
                </a:lnTo>
                <a:lnTo>
                  <a:pt x="644" y="260"/>
                </a:lnTo>
                <a:lnTo>
                  <a:pt x="644" y="477"/>
                </a:lnTo>
                <a:lnTo>
                  <a:pt x="557" y="477"/>
                </a:lnTo>
                <a:close/>
                <a:moveTo>
                  <a:pt x="730" y="0"/>
                </a:moveTo>
                <a:lnTo>
                  <a:pt x="644" y="32"/>
                </a:lnTo>
                <a:lnTo>
                  <a:pt x="644" y="135"/>
                </a:lnTo>
                <a:lnTo>
                  <a:pt x="557" y="135"/>
                </a:lnTo>
                <a:lnTo>
                  <a:pt x="557" y="59"/>
                </a:lnTo>
                <a:lnTo>
                  <a:pt x="487" y="86"/>
                </a:lnTo>
                <a:lnTo>
                  <a:pt x="487" y="135"/>
                </a:lnTo>
                <a:lnTo>
                  <a:pt x="406" y="135"/>
                </a:lnTo>
                <a:lnTo>
                  <a:pt x="406" y="119"/>
                </a:lnTo>
                <a:lnTo>
                  <a:pt x="0" y="260"/>
                </a:lnTo>
                <a:lnTo>
                  <a:pt x="0" y="1409"/>
                </a:lnTo>
                <a:lnTo>
                  <a:pt x="725" y="1409"/>
                </a:lnTo>
                <a:lnTo>
                  <a:pt x="730" y="0"/>
                </a:lnTo>
                <a:close/>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66"/>
          <p:cNvSpPr>
            <a:spLocks noEditPoints="1"/>
          </p:cNvSpPr>
          <p:nvPr/>
        </p:nvSpPr>
        <p:spPr bwMode="auto">
          <a:xfrm>
            <a:off x="2624138" y="4468813"/>
            <a:ext cx="1158875" cy="2236788"/>
          </a:xfrm>
          <a:custGeom>
            <a:avLst/>
            <a:gdLst>
              <a:gd name="T0" fmla="*/ 92 w 730"/>
              <a:gd name="T1" fmla="*/ 938 h 1409"/>
              <a:gd name="T2" fmla="*/ 179 w 730"/>
              <a:gd name="T3" fmla="*/ 1154 h 1409"/>
              <a:gd name="T4" fmla="*/ 249 w 730"/>
              <a:gd name="T5" fmla="*/ 1154 h 1409"/>
              <a:gd name="T6" fmla="*/ 330 w 730"/>
              <a:gd name="T7" fmla="*/ 938 h 1409"/>
              <a:gd name="T8" fmla="*/ 249 w 730"/>
              <a:gd name="T9" fmla="*/ 1154 h 1409"/>
              <a:gd name="T10" fmla="*/ 406 w 730"/>
              <a:gd name="T11" fmla="*/ 938 h 1409"/>
              <a:gd name="T12" fmla="*/ 487 w 730"/>
              <a:gd name="T13" fmla="*/ 1154 h 1409"/>
              <a:gd name="T14" fmla="*/ 557 w 730"/>
              <a:gd name="T15" fmla="*/ 1154 h 1409"/>
              <a:gd name="T16" fmla="*/ 644 w 730"/>
              <a:gd name="T17" fmla="*/ 938 h 1409"/>
              <a:gd name="T18" fmla="*/ 557 w 730"/>
              <a:gd name="T19" fmla="*/ 1154 h 1409"/>
              <a:gd name="T20" fmla="*/ 92 w 730"/>
              <a:gd name="T21" fmla="*/ 601 h 1409"/>
              <a:gd name="T22" fmla="*/ 179 w 730"/>
              <a:gd name="T23" fmla="*/ 813 h 1409"/>
              <a:gd name="T24" fmla="*/ 249 w 730"/>
              <a:gd name="T25" fmla="*/ 813 h 1409"/>
              <a:gd name="T26" fmla="*/ 330 w 730"/>
              <a:gd name="T27" fmla="*/ 601 h 1409"/>
              <a:gd name="T28" fmla="*/ 249 w 730"/>
              <a:gd name="T29" fmla="*/ 813 h 1409"/>
              <a:gd name="T30" fmla="*/ 406 w 730"/>
              <a:gd name="T31" fmla="*/ 601 h 1409"/>
              <a:gd name="T32" fmla="*/ 487 w 730"/>
              <a:gd name="T33" fmla="*/ 813 h 1409"/>
              <a:gd name="T34" fmla="*/ 557 w 730"/>
              <a:gd name="T35" fmla="*/ 813 h 1409"/>
              <a:gd name="T36" fmla="*/ 644 w 730"/>
              <a:gd name="T37" fmla="*/ 601 h 1409"/>
              <a:gd name="T38" fmla="*/ 557 w 730"/>
              <a:gd name="T39" fmla="*/ 813 h 1409"/>
              <a:gd name="T40" fmla="*/ 92 w 730"/>
              <a:gd name="T41" fmla="*/ 260 h 1409"/>
              <a:gd name="T42" fmla="*/ 179 w 730"/>
              <a:gd name="T43" fmla="*/ 477 h 1409"/>
              <a:gd name="T44" fmla="*/ 249 w 730"/>
              <a:gd name="T45" fmla="*/ 477 h 1409"/>
              <a:gd name="T46" fmla="*/ 330 w 730"/>
              <a:gd name="T47" fmla="*/ 260 h 1409"/>
              <a:gd name="T48" fmla="*/ 249 w 730"/>
              <a:gd name="T49" fmla="*/ 477 h 1409"/>
              <a:gd name="T50" fmla="*/ 406 w 730"/>
              <a:gd name="T51" fmla="*/ 260 h 1409"/>
              <a:gd name="T52" fmla="*/ 487 w 730"/>
              <a:gd name="T53" fmla="*/ 477 h 1409"/>
              <a:gd name="T54" fmla="*/ 557 w 730"/>
              <a:gd name="T55" fmla="*/ 477 h 1409"/>
              <a:gd name="T56" fmla="*/ 644 w 730"/>
              <a:gd name="T57" fmla="*/ 260 h 1409"/>
              <a:gd name="T58" fmla="*/ 557 w 730"/>
              <a:gd name="T59" fmla="*/ 477 h 1409"/>
              <a:gd name="T60" fmla="*/ 644 w 730"/>
              <a:gd name="T61" fmla="*/ 32 h 1409"/>
              <a:gd name="T62" fmla="*/ 557 w 730"/>
              <a:gd name="T63" fmla="*/ 135 h 1409"/>
              <a:gd name="T64" fmla="*/ 487 w 730"/>
              <a:gd name="T65" fmla="*/ 86 h 1409"/>
              <a:gd name="T66" fmla="*/ 406 w 730"/>
              <a:gd name="T67" fmla="*/ 135 h 1409"/>
              <a:gd name="T68" fmla="*/ 0 w 730"/>
              <a:gd name="T69" fmla="*/ 260 h 1409"/>
              <a:gd name="T70" fmla="*/ 725 w 730"/>
              <a:gd name="T71" fmla="*/ 1409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0" h="1409">
                <a:moveTo>
                  <a:pt x="92" y="1154"/>
                </a:moveTo>
                <a:lnTo>
                  <a:pt x="92" y="938"/>
                </a:lnTo>
                <a:lnTo>
                  <a:pt x="179" y="938"/>
                </a:lnTo>
                <a:lnTo>
                  <a:pt x="179" y="1154"/>
                </a:lnTo>
                <a:lnTo>
                  <a:pt x="92" y="1154"/>
                </a:lnTo>
                <a:moveTo>
                  <a:pt x="249" y="1154"/>
                </a:moveTo>
                <a:lnTo>
                  <a:pt x="249" y="938"/>
                </a:lnTo>
                <a:lnTo>
                  <a:pt x="330" y="938"/>
                </a:lnTo>
                <a:lnTo>
                  <a:pt x="330" y="1154"/>
                </a:lnTo>
                <a:lnTo>
                  <a:pt x="249" y="1154"/>
                </a:lnTo>
                <a:moveTo>
                  <a:pt x="406" y="1154"/>
                </a:moveTo>
                <a:lnTo>
                  <a:pt x="406" y="938"/>
                </a:lnTo>
                <a:lnTo>
                  <a:pt x="487" y="938"/>
                </a:lnTo>
                <a:lnTo>
                  <a:pt x="487" y="1154"/>
                </a:lnTo>
                <a:lnTo>
                  <a:pt x="406" y="1154"/>
                </a:lnTo>
                <a:moveTo>
                  <a:pt x="557" y="1154"/>
                </a:moveTo>
                <a:lnTo>
                  <a:pt x="557" y="938"/>
                </a:lnTo>
                <a:lnTo>
                  <a:pt x="644" y="938"/>
                </a:lnTo>
                <a:lnTo>
                  <a:pt x="644" y="1154"/>
                </a:lnTo>
                <a:lnTo>
                  <a:pt x="557" y="1154"/>
                </a:lnTo>
                <a:moveTo>
                  <a:pt x="92" y="813"/>
                </a:moveTo>
                <a:lnTo>
                  <a:pt x="92" y="601"/>
                </a:lnTo>
                <a:lnTo>
                  <a:pt x="179" y="601"/>
                </a:lnTo>
                <a:lnTo>
                  <a:pt x="179" y="813"/>
                </a:lnTo>
                <a:lnTo>
                  <a:pt x="92" y="813"/>
                </a:lnTo>
                <a:moveTo>
                  <a:pt x="249" y="813"/>
                </a:moveTo>
                <a:lnTo>
                  <a:pt x="249" y="601"/>
                </a:lnTo>
                <a:lnTo>
                  <a:pt x="330" y="601"/>
                </a:lnTo>
                <a:lnTo>
                  <a:pt x="330" y="813"/>
                </a:lnTo>
                <a:lnTo>
                  <a:pt x="249" y="813"/>
                </a:lnTo>
                <a:moveTo>
                  <a:pt x="406" y="813"/>
                </a:moveTo>
                <a:lnTo>
                  <a:pt x="406" y="601"/>
                </a:lnTo>
                <a:lnTo>
                  <a:pt x="487" y="601"/>
                </a:lnTo>
                <a:lnTo>
                  <a:pt x="487" y="813"/>
                </a:lnTo>
                <a:lnTo>
                  <a:pt x="406" y="813"/>
                </a:lnTo>
                <a:moveTo>
                  <a:pt x="557" y="813"/>
                </a:moveTo>
                <a:lnTo>
                  <a:pt x="557" y="601"/>
                </a:lnTo>
                <a:lnTo>
                  <a:pt x="644" y="601"/>
                </a:lnTo>
                <a:lnTo>
                  <a:pt x="644" y="813"/>
                </a:lnTo>
                <a:lnTo>
                  <a:pt x="557" y="813"/>
                </a:lnTo>
                <a:moveTo>
                  <a:pt x="92" y="477"/>
                </a:moveTo>
                <a:lnTo>
                  <a:pt x="92" y="260"/>
                </a:lnTo>
                <a:lnTo>
                  <a:pt x="179" y="260"/>
                </a:lnTo>
                <a:lnTo>
                  <a:pt x="179" y="477"/>
                </a:lnTo>
                <a:lnTo>
                  <a:pt x="92" y="477"/>
                </a:lnTo>
                <a:moveTo>
                  <a:pt x="249" y="477"/>
                </a:moveTo>
                <a:lnTo>
                  <a:pt x="249" y="260"/>
                </a:lnTo>
                <a:lnTo>
                  <a:pt x="330" y="260"/>
                </a:lnTo>
                <a:lnTo>
                  <a:pt x="330" y="477"/>
                </a:lnTo>
                <a:lnTo>
                  <a:pt x="249" y="477"/>
                </a:lnTo>
                <a:moveTo>
                  <a:pt x="406" y="477"/>
                </a:moveTo>
                <a:lnTo>
                  <a:pt x="406" y="260"/>
                </a:lnTo>
                <a:lnTo>
                  <a:pt x="487" y="260"/>
                </a:lnTo>
                <a:lnTo>
                  <a:pt x="487" y="477"/>
                </a:lnTo>
                <a:lnTo>
                  <a:pt x="406" y="477"/>
                </a:lnTo>
                <a:moveTo>
                  <a:pt x="557" y="477"/>
                </a:moveTo>
                <a:lnTo>
                  <a:pt x="557" y="260"/>
                </a:lnTo>
                <a:lnTo>
                  <a:pt x="644" y="260"/>
                </a:lnTo>
                <a:lnTo>
                  <a:pt x="644" y="477"/>
                </a:lnTo>
                <a:lnTo>
                  <a:pt x="557" y="477"/>
                </a:lnTo>
                <a:moveTo>
                  <a:pt x="730" y="0"/>
                </a:moveTo>
                <a:lnTo>
                  <a:pt x="644" y="32"/>
                </a:lnTo>
                <a:lnTo>
                  <a:pt x="644" y="135"/>
                </a:lnTo>
                <a:lnTo>
                  <a:pt x="557" y="135"/>
                </a:lnTo>
                <a:lnTo>
                  <a:pt x="557" y="59"/>
                </a:lnTo>
                <a:lnTo>
                  <a:pt x="487" y="86"/>
                </a:lnTo>
                <a:lnTo>
                  <a:pt x="487" y="135"/>
                </a:lnTo>
                <a:lnTo>
                  <a:pt x="406" y="135"/>
                </a:lnTo>
                <a:lnTo>
                  <a:pt x="406" y="119"/>
                </a:lnTo>
                <a:lnTo>
                  <a:pt x="0" y="260"/>
                </a:lnTo>
                <a:lnTo>
                  <a:pt x="0" y="1409"/>
                </a:lnTo>
                <a:lnTo>
                  <a:pt x="725" y="1409"/>
                </a:lnTo>
                <a:lnTo>
                  <a:pt x="7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67"/>
          <p:cNvSpPr>
            <a:spLocks/>
          </p:cNvSpPr>
          <p:nvPr/>
        </p:nvSpPr>
        <p:spPr bwMode="auto">
          <a:xfrm>
            <a:off x="3268663" y="4605338"/>
            <a:ext cx="128587" cy="77788"/>
          </a:xfrm>
          <a:custGeom>
            <a:avLst/>
            <a:gdLst>
              <a:gd name="T0" fmla="*/ 81 w 81"/>
              <a:gd name="T1" fmla="*/ 0 h 49"/>
              <a:gd name="T2" fmla="*/ 0 w 81"/>
              <a:gd name="T3" fmla="*/ 33 h 49"/>
              <a:gd name="T4" fmla="*/ 0 w 81"/>
              <a:gd name="T5" fmla="*/ 49 h 49"/>
              <a:gd name="T6" fmla="*/ 81 w 81"/>
              <a:gd name="T7" fmla="*/ 49 h 49"/>
              <a:gd name="T8" fmla="*/ 81 w 81"/>
              <a:gd name="T9" fmla="*/ 0 h 49"/>
            </a:gdLst>
            <a:ahLst/>
            <a:cxnLst>
              <a:cxn ang="0">
                <a:pos x="T0" y="T1"/>
              </a:cxn>
              <a:cxn ang="0">
                <a:pos x="T2" y="T3"/>
              </a:cxn>
              <a:cxn ang="0">
                <a:pos x="T4" y="T5"/>
              </a:cxn>
              <a:cxn ang="0">
                <a:pos x="T6" y="T7"/>
              </a:cxn>
              <a:cxn ang="0">
                <a:pos x="T8" y="T9"/>
              </a:cxn>
            </a:cxnLst>
            <a:rect l="0" t="0" r="r" b="b"/>
            <a:pathLst>
              <a:path w="81" h="49">
                <a:moveTo>
                  <a:pt x="81" y="0"/>
                </a:moveTo>
                <a:lnTo>
                  <a:pt x="0" y="33"/>
                </a:lnTo>
                <a:lnTo>
                  <a:pt x="0" y="49"/>
                </a:lnTo>
                <a:lnTo>
                  <a:pt x="81" y="49"/>
                </a:lnTo>
                <a:lnTo>
                  <a:pt x="81" y="0"/>
                </a:lnTo>
                <a:close/>
              </a:path>
            </a:pathLst>
          </a:custGeom>
          <a:solidFill>
            <a:srgbClr val="9B9D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68"/>
          <p:cNvSpPr>
            <a:spLocks/>
          </p:cNvSpPr>
          <p:nvPr/>
        </p:nvSpPr>
        <p:spPr bwMode="auto">
          <a:xfrm>
            <a:off x="3268663" y="4605338"/>
            <a:ext cx="128587" cy="77788"/>
          </a:xfrm>
          <a:custGeom>
            <a:avLst/>
            <a:gdLst>
              <a:gd name="T0" fmla="*/ 81 w 81"/>
              <a:gd name="T1" fmla="*/ 0 h 49"/>
              <a:gd name="T2" fmla="*/ 0 w 81"/>
              <a:gd name="T3" fmla="*/ 33 h 49"/>
              <a:gd name="T4" fmla="*/ 0 w 81"/>
              <a:gd name="T5" fmla="*/ 49 h 49"/>
              <a:gd name="T6" fmla="*/ 81 w 81"/>
              <a:gd name="T7" fmla="*/ 49 h 49"/>
              <a:gd name="T8" fmla="*/ 81 w 81"/>
              <a:gd name="T9" fmla="*/ 0 h 49"/>
            </a:gdLst>
            <a:ahLst/>
            <a:cxnLst>
              <a:cxn ang="0">
                <a:pos x="T0" y="T1"/>
              </a:cxn>
              <a:cxn ang="0">
                <a:pos x="T2" y="T3"/>
              </a:cxn>
              <a:cxn ang="0">
                <a:pos x="T4" y="T5"/>
              </a:cxn>
              <a:cxn ang="0">
                <a:pos x="T6" y="T7"/>
              </a:cxn>
              <a:cxn ang="0">
                <a:pos x="T8" y="T9"/>
              </a:cxn>
            </a:cxnLst>
            <a:rect l="0" t="0" r="r" b="b"/>
            <a:pathLst>
              <a:path w="81" h="49">
                <a:moveTo>
                  <a:pt x="81" y="0"/>
                </a:moveTo>
                <a:lnTo>
                  <a:pt x="0" y="33"/>
                </a:lnTo>
                <a:lnTo>
                  <a:pt x="0" y="49"/>
                </a:lnTo>
                <a:lnTo>
                  <a:pt x="81" y="49"/>
                </a:lnTo>
                <a:lnTo>
                  <a:pt x="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69"/>
          <p:cNvSpPr>
            <a:spLocks/>
          </p:cNvSpPr>
          <p:nvPr/>
        </p:nvSpPr>
        <p:spPr bwMode="auto">
          <a:xfrm>
            <a:off x="3508375" y="4519613"/>
            <a:ext cx="138112" cy="163513"/>
          </a:xfrm>
          <a:custGeom>
            <a:avLst/>
            <a:gdLst>
              <a:gd name="T0" fmla="*/ 87 w 87"/>
              <a:gd name="T1" fmla="*/ 0 h 103"/>
              <a:gd name="T2" fmla="*/ 0 w 87"/>
              <a:gd name="T3" fmla="*/ 27 h 103"/>
              <a:gd name="T4" fmla="*/ 0 w 87"/>
              <a:gd name="T5" fmla="*/ 103 h 103"/>
              <a:gd name="T6" fmla="*/ 87 w 87"/>
              <a:gd name="T7" fmla="*/ 103 h 103"/>
              <a:gd name="T8" fmla="*/ 87 w 87"/>
              <a:gd name="T9" fmla="*/ 0 h 103"/>
            </a:gdLst>
            <a:ahLst/>
            <a:cxnLst>
              <a:cxn ang="0">
                <a:pos x="T0" y="T1"/>
              </a:cxn>
              <a:cxn ang="0">
                <a:pos x="T2" y="T3"/>
              </a:cxn>
              <a:cxn ang="0">
                <a:pos x="T4" y="T5"/>
              </a:cxn>
              <a:cxn ang="0">
                <a:pos x="T6" y="T7"/>
              </a:cxn>
              <a:cxn ang="0">
                <a:pos x="T8" y="T9"/>
              </a:cxn>
            </a:cxnLst>
            <a:rect l="0" t="0" r="r" b="b"/>
            <a:pathLst>
              <a:path w="87" h="103">
                <a:moveTo>
                  <a:pt x="87" y="0"/>
                </a:moveTo>
                <a:lnTo>
                  <a:pt x="0" y="27"/>
                </a:lnTo>
                <a:lnTo>
                  <a:pt x="0" y="103"/>
                </a:lnTo>
                <a:lnTo>
                  <a:pt x="87" y="103"/>
                </a:lnTo>
                <a:lnTo>
                  <a:pt x="87" y="0"/>
                </a:lnTo>
                <a:close/>
              </a:path>
            </a:pathLst>
          </a:custGeom>
          <a:solidFill>
            <a:srgbClr val="9B9D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70"/>
          <p:cNvSpPr>
            <a:spLocks/>
          </p:cNvSpPr>
          <p:nvPr/>
        </p:nvSpPr>
        <p:spPr bwMode="auto">
          <a:xfrm>
            <a:off x="3508375" y="4519613"/>
            <a:ext cx="138112" cy="163513"/>
          </a:xfrm>
          <a:custGeom>
            <a:avLst/>
            <a:gdLst>
              <a:gd name="T0" fmla="*/ 87 w 87"/>
              <a:gd name="T1" fmla="*/ 0 h 103"/>
              <a:gd name="T2" fmla="*/ 0 w 87"/>
              <a:gd name="T3" fmla="*/ 27 h 103"/>
              <a:gd name="T4" fmla="*/ 0 w 87"/>
              <a:gd name="T5" fmla="*/ 103 h 103"/>
              <a:gd name="T6" fmla="*/ 87 w 87"/>
              <a:gd name="T7" fmla="*/ 103 h 103"/>
              <a:gd name="T8" fmla="*/ 87 w 87"/>
              <a:gd name="T9" fmla="*/ 0 h 103"/>
            </a:gdLst>
            <a:ahLst/>
            <a:cxnLst>
              <a:cxn ang="0">
                <a:pos x="T0" y="T1"/>
              </a:cxn>
              <a:cxn ang="0">
                <a:pos x="T2" y="T3"/>
              </a:cxn>
              <a:cxn ang="0">
                <a:pos x="T4" y="T5"/>
              </a:cxn>
              <a:cxn ang="0">
                <a:pos x="T6" y="T7"/>
              </a:cxn>
              <a:cxn ang="0">
                <a:pos x="T8" y="T9"/>
              </a:cxn>
            </a:cxnLst>
            <a:rect l="0" t="0" r="r" b="b"/>
            <a:pathLst>
              <a:path w="87" h="103">
                <a:moveTo>
                  <a:pt x="87" y="0"/>
                </a:moveTo>
                <a:lnTo>
                  <a:pt x="0" y="27"/>
                </a:lnTo>
                <a:lnTo>
                  <a:pt x="0" y="103"/>
                </a:lnTo>
                <a:lnTo>
                  <a:pt x="87" y="103"/>
                </a:lnTo>
                <a:lnTo>
                  <a:pt x="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Rectangle 71"/>
          <p:cNvSpPr>
            <a:spLocks noChangeArrowheads="1"/>
          </p:cNvSpPr>
          <p:nvPr/>
        </p:nvSpPr>
        <p:spPr bwMode="auto">
          <a:xfrm>
            <a:off x="2770188" y="4881563"/>
            <a:ext cx="138112" cy="344488"/>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Rectangle 72"/>
          <p:cNvSpPr>
            <a:spLocks noChangeArrowheads="1"/>
          </p:cNvSpPr>
          <p:nvPr/>
        </p:nvSpPr>
        <p:spPr bwMode="auto">
          <a:xfrm>
            <a:off x="2770188" y="4881563"/>
            <a:ext cx="138112"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73"/>
          <p:cNvSpPr>
            <a:spLocks noChangeArrowheads="1"/>
          </p:cNvSpPr>
          <p:nvPr/>
        </p:nvSpPr>
        <p:spPr bwMode="auto">
          <a:xfrm>
            <a:off x="3019425" y="4881563"/>
            <a:ext cx="128587" cy="344488"/>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74"/>
          <p:cNvSpPr>
            <a:spLocks noChangeArrowheads="1"/>
          </p:cNvSpPr>
          <p:nvPr/>
        </p:nvSpPr>
        <p:spPr bwMode="auto">
          <a:xfrm>
            <a:off x="3019425" y="4881563"/>
            <a:ext cx="128587"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75"/>
          <p:cNvSpPr>
            <a:spLocks noChangeArrowheads="1"/>
          </p:cNvSpPr>
          <p:nvPr/>
        </p:nvSpPr>
        <p:spPr bwMode="auto">
          <a:xfrm>
            <a:off x="3268663" y="4881563"/>
            <a:ext cx="128587" cy="344488"/>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76"/>
          <p:cNvSpPr>
            <a:spLocks noChangeArrowheads="1"/>
          </p:cNvSpPr>
          <p:nvPr/>
        </p:nvSpPr>
        <p:spPr bwMode="auto">
          <a:xfrm>
            <a:off x="3268663" y="4881563"/>
            <a:ext cx="128587"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77"/>
          <p:cNvSpPr>
            <a:spLocks noChangeArrowheads="1"/>
          </p:cNvSpPr>
          <p:nvPr/>
        </p:nvSpPr>
        <p:spPr bwMode="auto">
          <a:xfrm>
            <a:off x="3508375" y="4881563"/>
            <a:ext cx="138112" cy="344488"/>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Rectangle 78"/>
          <p:cNvSpPr>
            <a:spLocks noChangeArrowheads="1"/>
          </p:cNvSpPr>
          <p:nvPr/>
        </p:nvSpPr>
        <p:spPr bwMode="auto">
          <a:xfrm>
            <a:off x="3508375" y="4881563"/>
            <a:ext cx="138112"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Rectangle 79"/>
          <p:cNvSpPr>
            <a:spLocks noChangeArrowheads="1"/>
          </p:cNvSpPr>
          <p:nvPr/>
        </p:nvSpPr>
        <p:spPr bwMode="auto">
          <a:xfrm>
            <a:off x="2770188" y="5422901"/>
            <a:ext cx="138112" cy="336550"/>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80"/>
          <p:cNvSpPr>
            <a:spLocks noChangeArrowheads="1"/>
          </p:cNvSpPr>
          <p:nvPr/>
        </p:nvSpPr>
        <p:spPr bwMode="auto">
          <a:xfrm>
            <a:off x="2770188" y="5422901"/>
            <a:ext cx="13811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Rectangle 81"/>
          <p:cNvSpPr>
            <a:spLocks noChangeArrowheads="1"/>
          </p:cNvSpPr>
          <p:nvPr/>
        </p:nvSpPr>
        <p:spPr bwMode="auto">
          <a:xfrm>
            <a:off x="3019425" y="5422901"/>
            <a:ext cx="128587" cy="336550"/>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Rectangle 82"/>
          <p:cNvSpPr>
            <a:spLocks noChangeArrowheads="1"/>
          </p:cNvSpPr>
          <p:nvPr/>
        </p:nvSpPr>
        <p:spPr bwMode="auto">
          <a:xfrm>
            <a:off x="3019425" y="5422901"/>
            <a:ext cx="1285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Rectangle 83"/>
          <p:cNvSpPr>
            <a:spLocks noChangeArrowheads="1"/>
          </p:cNvSpPr>
          <p:nvPr/>
        </p:nvSpPr>
        <p:spPr bwMode="auto">
          <a:xfrm>
            <a:off x="3268663" y="5422901"/>
            <a:ext cx="128587" cy="336550"/>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Rectangle 84"/>
          <p:cNvSpPr>
            <a:spLocks noChangeArrowheads="1"/>
          </p:cNvSpPr>
          <p:nvPr/>
        </p:nvSpPr>
        <p:spPr bwMode="auto">
          <a:xfrm>
            <a:off x="3268663" y="5422901"/>
            <a:ext cx="1285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Rectangle 85"/>
          <p:cNvSpPr>
            <a:spLocks noChangeArrowheads="1"/>
          </p:cNvSpPr>
          <p:nvPr/>
        </p:nvSpPr>
        <p:spPr bwMode="auto">
          <a:xfrm>
            <a:off x="3508375" y="5422901"/>
            <a:ext cx="138112" cy="336550"/>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Rectangle 86"/>
          <p:cNvSpPr>
            <a:spLocks noChangeArrowheads="1"/>
          </p:cNvSpPr>
          <p:nvPr/>
        </p:nvSpPr>
        <p:spPr bwMode="auto">
          <a:xfrm>
            <a:off x="3508375" y="5422901"/>
            <a:ext cx="13811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Rectangle 87"/>
          <p:cNvSpPr>
            <a:spLocks noChangeArrowheads="1"/>
          </p:cNvSpPr>
          <p:nvPr/>
        </p:nvSpPr>
        <p:spPr bwMode="auto">
          <a:xfrm>
            <a:off x="2770188" y="5957888"/>
            <a:ext cx="138112" cy="342900"/>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88"/>
          <p:cNvSpPr>
            <a:spLocks noChangeArrowheads="1"/>
          </p:cNvSpPr>
          <p:nvPr/>
        </p:nvSpPr>
        <p:spPr bwMode="auto">
          <a:xfrm>
            <a:off x="2770188" y="5957888"/>
            <a:ext cx="138112"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Rectangle 89"/>
          <p:cNvSpPr>
            <a:spLocks noChangeArrowheads="1"/>
          </p:cNvSpPr>
          <p:nvPr/>
        </p:nvSpPr>
        <p:spPr bwMode="auto">
          <a:xfrm>
            <a:off x="3019425" y="5957888"/>
            <a:ext cx="128587" cy="342900"/>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Rectangle 90"/>
          <p:cNvSpPr>
            <a:spLocks noChangeArrowheads="1"/>
          </p:cNvSpPr>
          <p:nvPr/>
        </p:nvSpPr>
        <p:spPr bwMode="auto">
          <a:xfrm>
            <a:off x="3019425" y="5957888"/>
            <a:ext cx="128587"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Rectangle 91"/>
          <p:cNvSpPr>
            <a:spLocks noChangeArrowheads="1"/>
          </p:cNvSpPr>
          <p:nvPr/>
        </p:nvSpPr>
        <p:spPr bwMode="auto">
          <a:xfrm>
            <a:off x="3268663" y="5957888"/>
            <a:ext cx="128587" cy="342900"/>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Rectangle 92"/>
          <p:cNvSpPr>
            <a:spLocks noChangeArrowheads="1"/>
          </p:cNvSpPr>
          <p:nvPr/>
        </p:nvSpPr>
        <p:spPr bwMode="auto">
          <a:xfrm>
            <a:off x="3268663" y="5957888"/>
            <a:ext cx="128587"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Rectangle 93"/>
          <p:cNvSpPr>
            <a:spLocks noChangeArrowheads="1"/>
          </p:cNvSpPr>
          <p:nvPr/>
        </p:nvSpPr>
        <p:spPr bwMode="auto">
          <a:xfrm>
            <a:off x="3508375" y="5957888"/>
            <a:ext cx="138112" cy="342900"/>
          </a:xfrm>
          <a:prstGeom prst="rect">
            <a:avLst/>
          </a:prstGeom>
          <a:solidFill>
            <a:srgbClr val="9B9DA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Rectangle 94"/>
          <p:cNvSpPr>
            <a:spLocks noChangeArrowheads="1"/>
          </p:cNvSpPr>
          <p:nvPr/>
        </p:nvSpPr>
        <p:spPr bwMode="auto">
          <a:xfrm>
            <a:off x="3508375" y="5957888"/>
            <a:ext cx="138112"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Rectangle 95"/>
          <p:cNvSpPr>
            <a:spLocks noChangeArrowheads="1"/>
          </p:cNvSpPr>
          <p:nvPr/>
        </p:nvSpPr>
        <p:spPr bwMode="auto">
          <a:xfrm>
            <a:off x="1293813" y="3065463"/>
            <a:ext cx="1279525" cy="3640138"/>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Rectangle 96"/>
          <p:cNvSpPr>
            <a:spLocks noChangeArrowheads="1"/>
          </p:cNvSpPr>
          <p:nvPr/>
        </p:nvSpPr>
        <p:spPr bwMode="auto">
          <a:xfrm>
            <a:off x="1293813" y="3065463"/>
            <a:ext cx="1279525" cy="364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97"/>
          <p:cNvSpPr>
            <a:spLocks/>
          </p:cNvSpPr>
          <p:nvPr/>
        </p:nvSpPr>
        <p:spPr bwMode="auto">
          <a:xfrm>
            <a:off x="1293813" y="4468813"/>
            <a:ext cx="1279525" cy="2236788"/>
          </a:xfrm>
          <a:custGeom>
            <a:avLst/>
            <a:gdLst>
              <a:gd name="T0" fmla="*/ 806 w 806"/>
              <a:gd name="T1" fmla="*/ 0 h 1409"/>
              <a:gd name="T2" fmla="*/ 0 w 806"/>
              <a:gd name="T3" fmla="*/ 254 h 1409"/>
              <a:gd name="T4" fmla="*/ 0 w 806"/>
              <a:gd name="T5" fmla="*/ 1409 h 1409"/>
              <a:gd name="T6" fmla="*/ 806 w 806"/>
              <a:gd name="T7" fmla="*/ 1409 h 1409"/>
              <a:gd name="T8" fmla="*/ 806 w 806"/>
              <a:gd name="T9" fmla="*/ 0 h 1409"/>
            </a:gdLst>
            <a:ahLst/>
            <a:cxnLst>
              <a:cxn ang="0">
                <a:pos x="T0" y="T1"/>
              </a:cxn>
              <a:cxn ang="0">
                <a:pos x="T2" y="T3"/>
              </a:cxn>
              <a:cxn ang="0">
                <a:pos x="T4" y="T5"/>
              </a:cxn>
              <a:cxn ang="0">
                <a:pos x="T6" y="T7"/>
              </a:cxn>
              <a:cxn ang="0">
                <a:pos x="T8" y="T9"/>
              </a:cxn>
            </a:cxnLst>
            <a:rect l="0" t="0" r="r" b="b"/>
            <a:pathLst>
              <a:path w="806" h="1409">
                <a:moveTo>
                  <a:pt x="806" y="0"/>
                </a:moveTo>
                <a:lnTo>
                  <a:pt x="0" y="254"/>
                </a:lnTo>
                <a:lnTo>
                  <a:pt x="0" y="1409"/>
                </a:lnTo>
                <a:lnTo>
                  <a:pt x="806" y="1409"/>
                </a:lnTo>
                <a:lnTo>
                  <a:pt x="806" y="0"/>
                </a:lnTo>
                <a:close/>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98"/>
          <p:cNvSpPr>
            <a:spLocks/>
          </p:cNvSpPr>
          <p:nvPr/>
        </p:nvSpPr>
        <p:spPr bwMode="auto">
          <a:xfrm>
            <a:off x="1293813" y="4468813"/>
            <a:ext cx="1279525" cy="2236788"/>
          </a:xfrm>
          <a:custGeom>
            <a:avLst/>
            <a:gdLst>
              <a:gd name="T0" fmla="*/ 806 w 806"/>
              <a:gd name="T1" fmla="*/ 0 h 1409"/>
              <a:gd name="T2" fmla="*/ 0 w 806"/>
              <a:gd name="T3" fmla="*/ 254 h 1409"/>
              <a:gd name="T4" fmla="*/ 0 w 806"/>
              <a:gd name="T5" fmla="*/ 1409 h 1409"/>
              <a:gd name="T6" fmla="*/ 806 w 806"/>
              <a:gd name="T7" fmla="*/ 1409 h 1409"/>
              <a:gd name="T8" fmla="*/ 806 w 806"/>
              <a:gd name="T9" fmla="*/ 0 h 1409"/>
            </a:gdLst>
            <a:ahLst/>
            <a:cxnLst>
              <a:cxn ang="0">
                <a:pos x="T0" y="T1"/>
              </a:cxn>
              <a:cxn ang="0">
                <a:pos x="T2" y="T3"/>
              </a:cxn>
              <a:cxn ang="0">
                <a:pos x="T4" y="T5"/>
              </a:cxn>
              <a:cxn ang="0">
                <a:pos x="T6" y="T7"/>
              </a:cxn>
              <a:cxn ang="0">
                <a:pos x="T8" y="T9"/>
              </a:cxn>
            </a:cxnLst>
            <a:rect l="0" t="0" r="r" b="b"/>
            <a:pathLst>
              <a:path w="806" h="1409">
                <a:moveTo>
                  <a:pt x="806" y="0"/>
                </a:moveTo>
                <a:lnTo>
                  <a:pt x="0" y="254"/>
                </a:lnTo>
                <a:lnTo>
                  <a:pt x="0" y="1409"/>
                </a:lnTo>
                <a:lnTo>
                  <a:pt x="806" y="1409"/>
                </a:lnTo>
                <a:lnTo>
                  <a:pt x="8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Rectangle 99"/>
          <p:cNvSpPr>
            <a:spLocks noChangeArrowheads="1"/>
          </p:cNvSpPr>
          <p:nvPr/>
        </p:nvSpPr>
        <p:spPr bwMode="auto">
          <a:xfrm>
            <a:off x="1112838" y="3055938"/>
            <a:ext cx="180975" cy="3649663"/>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Rectangle 100"/>
          <p:cNvSpPr>
            <a:spLocks noChangeArrowheads="1"/>
          </p:cNvSpPr>
          <p:nvPr/>
        </p:nvSpPr>
        <p:spPr bwMode="auto">
          <a:xfrm>
            <a:off x="1077913" y="2987676"/>
            <a:ext cx="1546225" cy="777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Rectangle 101"/>
          <p:cNvSpPr>
            <a:spLocks noChangeArrowheads="1"/>
          </p:cNvSpPr>
          <p:nvPr/>
        </p:nvSpPr>
        <p:spPr bwMode="auto">
          <a:xfrm>
            <a:off x="1077913" y="2944813"/>
            <a:ext cx="1546225" cy="77788"/>
          </a:xfrm>
          <a:prstGeom prst="rect">
            <a:avLst/>
          </a:prstGeom>
          <a:solidFill>
            <a:srgbClr val="E6E6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Rectangle 102"/>
          <p:cNvSpPr>
            <a:spLocks noChangeArrowheads="1"/>
          </p:cNvSpPr>
          <p:nvPr/>
        </p:nvSpPr>
        <p:spPr bwMode="auto">
          <a:xfrm>
            <a:off x="1482725" y="3279776"/>
            <a:ext cx="146050" cy="354013"/>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Rectangle 103"/>
          <p:cNvSpPr>
            <a:spLocks noChangeArrowheads="1"/>
          </p:cNvSpPr>
          <p:nvPr/>
        </p:nvSpPr>
        <p:spPr bwMode="auto">
          <a:xfrm>
            <a:off x="1747838" y="3279776"/>
            <a:ext cx="146050" cy="354013"/>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Rectangle 104"/>
          <p:cNvSpPr>
            <a:spLocks noChangeArrowheads="1"/>
          </p:cNvSpPr>
          <p:nvPr/>
        </p:nvSpPr>
        <p:spPr bwMode="auto">
          <a:xfrm>
            <a:off x="2014538" y="3279776"/>
            <a:ext cx="146050" cy="354013"/>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Rectangle 105"/>
          <p:cNvSpPr>
            <a:spLocks noChangeArrowheads="1"/>
          </p:cNvSpPr>
          <p:nvPr/>
        </p:nvSpPr>
        <p:spPr bwMode="auto">
          <a:xfrm>
            <a:off x="2281238" y="3279776"/>
            <a:ext cx="146050" cy="354013"/>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Rectangle 106"/>
          <p:cNvSpPr>
            <a:spLocks noChangeArrowheads="1"/>
          </p:cNvSpPr>
          <p:nvPr/>
        </p:nvSpPr>
        <p:spPr bwMode="auto">
          <a:xfrm>
            <a:off x="1482725" y="3830638"/>
            <a:ext cx="146050"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Rectangle 107"/>
          <p:cNvSpPr>
            <a:spLocks noChangeArrowheads="1"/>
          </p:cNvSpPr>
          <p:nvPr/>
        </p:nvSpPr>
        <p:spPr bwMode="auto">
          <a:xfrm>
            <a:off x="1747838" y="3830638"/>
            <a:ext cx="146050"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Rectangle 108"/>
          <p:cNvSpPr>
            <a:spLocks noChangeArrowheads="1"/>
          </p:cNvSpPr>
          <p:nvPr/>
        </p:nvSpPr>
        <p:spPr bwMode="auto">
          <a:xfrm>
            <a:off x="2014538" y="3830638"/>
            <a:ext cx="146050"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Rectangle 109"/>
          <p:cNvSpPr>
            <a:spLocks noChangeArrowheads="1"/>
          </p:cNvSpPr>
          <p:nvPr/>
        </p:nvSpPr>
        <p:spPr bwMode="auto">
          <a:xfrm>
            <a:off x="2281238" y="3830638"/>
            <a:ext cx="146050"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Rectangle 110"/>
          <p:cNvSpPr>
            <a:spLocks noChangeArrowheads="1"/>
          </p:cNvSpPr>
          <p:nvPr/>
        </p:nvSpPr>
        <p:spPr bwMode="auto">
          <a:xfrm>
            <a:off x="1482725" y="4373563"/>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Rectangle 111"/>
          <p:cNvSpPr>
            <a:spLocks noChangeArrowheads="1"/>
          </p:cNvSpPr>
          <p:nvPr/>
        </p:nvSpPr>
        <p:spPr bwMode="auto">
          <a:xfrm>
            <a:off x="1747838" y="4373563"/>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Rectangle 112"/>
          <p:cNvSpPr>
            <a:spLocks noChangeArrowheads="1"/>
          </p:cNvSpPr>
          <p:nvPr/>
        </p:nvSpPr>
        <p:spPr bwMode="auto">
          <a:xfrm>
            <a:off x="2014538" y="4373563"/>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Rectangle 113"/>
          <p:cNvSpPr>
            <a:spLocks noChangeArrowheads="1"/>
          </p:cNvSpPr>
          <p:nvPr/>
        </p:nvSpPr>
        <p:spPr bwMode="auto">
          <a:xfrm>
            <a:off x="2281238" y="4373563"/>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Rectangle 114"/>
          <p:cNvSpPr>
            <a:spLocks noChangeArrowheads="1"/>
          </p:cNvSpPr>
          <p:nvPr/>
        </p:nvSpPr>
        <p:spPr bwMode="auto">
          <a:xfrm>
            <a:off x="1482725" y="4924426"/>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Rectangle 115"/>
          <p:cNvSpPr>
            <a:spLocks noChangeArrowheads="1"/>
          </p:cNvSpPr>
          <p:nvPr/>
        </p:nvSpPr>
        <p:spPr bwMode="auto">
          <a:xfrm>
            <a:off x="1747838" y="4924426"/>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Rectangle 116"/>
          <p:cNvSpPr>
            <a:spLocks noChangeArrowheads="1"/>
          </p:cNvSpPr>
          <p:nvPr/>
        </p:nvSpPr>
        <p:spPr bwMode="auto">
          <a:xfrm>
            <a:off x="2014538" y="4924426"/>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Rectangle 117"/>
          <p:cNvSpPr>
            <a:spLocks noChangeArrowheads="1"/>
          </p:cNvSpPr>
          <p:nvPr/>
        </p:nvSpPr>
        <p:spPr bwMode="auto">
          <a:xfrm>
            <a:off x="2281238" y="4924426"/>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Rectangle 118"/>
          <p:cNvSpPr>
            <a:spLocks noChangeArrowheads="1"/>
          </p:cNvSpPr>
          <p:nvPr/>
        </p:nvSpPr>
        <p:spPr bwMode="auto">
          <a:xfrm>
            <a:off x="1482725" y="5475288"/>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Rectangle 119"/>
          <p:cNvSpPr>
            <a:spLocks noChangeArrowheads="1"/>
          </p:cNvSpPr>
          <p:nvPr/>
        </p:nvSpPr>
        <p:spPr bwMode="auto">
          <a:xfrm>
            <a:off x="1747838" y="5475288"/>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Rectangle 120"/>
          <p:cNvSpPr>
            <a:spLocks noChangeArrowheads="1"/>
          </p:cNvSpPr>
          <p:nvPr/>
        </p:nvSpPr>
        <p:spPr bwMode="auto">
          <a:xfrm>
            <a:off x="2014538" y="5475288"/>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Rectangle 121"/>
          <p:cNvSpPr>
            <a:spLocks noChangeArrowheads="1"/>
          </p:cNvSpPr>
          <p:nvPr/>
        </p:nvSpPr>
        <p:spPr bwMode="auto">
          <a:xfrm>
            <a:off x="2281238" y="5475288"/>
            <a:ext cx="146050" cy="352425"/>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Rectangle 122"/>
          <p:cNvSpPr>
            <a:spLocks noChangeArrowheads="1"/>
          </p:cNvSpPr>
          <p:nvPr/>
        </p:nvSpPr>
        <p:spPr bwMode="auto">
          <a:xfrm>
            <a:off x="1482725" y="6026151"/>
            <a:ext cx="146050"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Rectangle 123"/>
          <p:cNvSpPr>
            <a:spLocks noChangeArrowheads="1"/>
          </p:cNvSpPr>
          <p:nvPr/>
        </p:nvSpPr>
        <p:spPr bwMode="auto">
          <a:xfrm>
            <a:off x="1747838" y="6026151"/>
            <a:ext cx="146050"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Rectangle 124"/>
          <p:cNvSpPr>
            <a:spLocks noChangeArrowheads="1"/>
          </p:cNvSpPr>
          <p:nvPr/>
        </p:nvSpPr>
        <p:spPr bwMode="auto">
          <a:xfrm>
            <a:off x="2014538" y="6026151"/>
            <a:ext cx="146050"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Rectangle 125"/>
          <p:cNvSpPr>
            <a:spLocks noChangeArrowheads="1"/>
          </p:cNvSpPr>
          <p:nvPr/>
        </p:nvSpPr>
        <p:spPr bwMode="auto">
          <a:xfrm>
            <a:off x="2281238" y="6026151"/>
            <a:ext cx="146050" cy="344488"/>
          </a:xfrm>
          <a:prstGeom prst="rect">
            <a:avLst/>
          </a:prstGeom>
          <a:solidFill>
            <a:srgbClr val="A6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4"/>
          <a:stretch>
            <a:fillRect/>
          </a:stretch>
        </p:blipFill>
        <p:spPr>
          <a:xfrm>
            <a:off x="5461010" y="4408350"/>
            <a:ext cx="900872" cy="980542"/>
          </a:xfrm>
          <a:prstGeom prst="rect">
            <a:avLst/>
          </a:prstGeom>
        </p:spPr>
      </p:pic>
      <p:pic>
        <p:nvPicPr>
          <p:cNvPr id="8" name="Picture 7"/>
          <p:cNvPicPr>
            <a:picLocks noChangeAspect="1"/>
          </p:cNvPicPr>
          <p:nvPr/>
        </p:nvPicPr>
        <p:blipFill>
          <a:blip r:embed="rId5"/>
          <a:stretch>
            <a:fillRect/>
          </a:stretch>
        </p:blipFill>
        <p:spPr>
          <a:xfrm>
            <a:off x="4396059" y="2796396"/>
            <a:ext cx="950874" cy="1200068"/>
          </a:xfrm>
          <a:prstGeom prst="rect">
            <a:avLst/>
          </a:prstGeom>
        </p:spPr>
      </p:pic>
      <p:pic>
        <p:nvPicPr>
          <p:cNvPr id="18" name="Picture 17"/>
          <p:cNvPicPr>
            <a:picLocks noChangeAspect="1"/>
          </p:cNvPicPr>
          <p:nvPr/>
        </p:nvPicPr>
        <p:blipFill>
          <a:blip r:embed="rId6"/>
          <a:stretch>
            <a:fillRect/>
          </a:stretch>
        </p:blipFill>
        <p:spPr>
          <a:xfrm>
            <a:off x="7429182" y="2687302"/>
            <a:ext cx="4350981" cy="2701590"/>
          </a:xfrm>
          <a:prstGeom prst="rect">
            <a:avLst/>
          </a:prstGeom>
        </p:spPr>
      </p:pic>
    </p:spTree>
    <p:extLst>
      <p:ext uri="{BB962C8B-B14F-4D97-AF65-F5344CB8AC3E}">
        <p14:creationId xmlns:p14="http://schemas.microsoft.com/office/powerpoint/2010/main" val="115786198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5"/>
          <p:cNvSpPr>
            <a:spLocks noEditPoints="1"/>
          </p:cNvSpPr>
          <p:nvPr/>
        </p:nvSpPr>
        <p:spPr bwMode="auto">
          <a:xfrm>
            <a:off x="-1588" y="4130675"/>
            <a:ext cx="12452350" cy="1271587"/>
          </a:xfrm>
          <a:custGeom>
            <a:avLst/>
            <a:gdLst>
              <a:gd name="T0" fmla="*/ 2226 w 6986"/>
              <a:gd name="T1" fmla="*/ 505 h 711"/>
              <a:gd name="T2" fmla="*/ 4726 w 6986"/>
              <a:gd name="T3" fmla="*/ 553 h 711"/>
              <a:gd name="T4" fmla="*/ 4630 w 6986"/>
              <a:gd name="T5" fmla="*/ 124 h 711"/>
              <a:gd name="T6" fmla="*/ 4550 w 6986"/>
              <a:gd name="T7" fmla="*/ 181 h 711"/>
              <a:gd name="T8" fmla="*/ 4349 w 6986"/>
              <a:gd name="T9" fmla="*/ 120 h 711"/>
              <a:gd name="T10" fmla="*/ 4229 w 6986"/>
              <a:gd name="T11" fmla="*/ 312 h 711"/>
              <a:gd name="T12" fmla="*/ 3785 w 6986"/>
              <a:gd name="T13" fmla="*/ 72 h 711"/>
              <a:gd name="T14" fmla="*/ 3499 w 6986"/>
              <a:gd name="T15" fmla="*/ 269 h 711"/>
              <a:gd name="T16" fmla="*/ 3326 w 6986"/>
              <a:gd name="T17" fmla="*/ 352 h 711"/>
              <a:gd name="T18" fmla="*/ 3164 w 6986"/>
              <a:gd name="T19" fmla="*/ 207 h 711"/>
              <a:gd name="T20" fmla="*/ 2882 w 6986"/>
              <a:gd name="T21" fmla="*/ 320 h 711"/>
              <a:gd name="T22" fmla="*/ 2746 w 6986"/>
              <a:gd name="T23" fmla="*/ 15 h 711"/>
              <a:gd name="T24" fmla="*/ 2587 w 6986"/>
              <a:gd name="T25" fmla="*/ 553 h 711"/>
              <a:gd name="T26" fmla="*/ 2491 w 6986"/>
              <a:gd name="T27" fmla="*/ 86 h 711"/>
              <a:gd name="T28" fmla="*/ 2411 w 6986"/>
              <a:gd name="T29" fmla="*/ 181 h 711"/>
              <a:gd name="T30" fmla="*/ 2156 w 6986"/>
              <a:gd name="T31" fmla="*/ 282 h 711"/>
              <a:gd name="T32" fmla="*/ 2023 w 6986"/>
              <a:gd name="T33" fmla="*/ 120 h 711"/>
              <a:gd name="T34" fmla="*/ 1864 w 6986"/>
              <a:gd name="T35" fmla="*/ 269 h 711"/>
              <a:gd name="T36" fmla="*/ 1657 w 6986"/>
              <a:gd name="T37" fmla="*/ 377 h 711"/>
              <a:gd name="T38" fmla="*/ 1390 w 6986"/>
              <a:gd name="T39" fmla="*/ 326 h 711"/>
              <a:gd name="T40" fmla="*/ 1179 w 6986"/>
              <a:gd name="T41" fmla="*/ 283 h 711"/>
              <a:gd name="T42" fmla="*/ 904 w 6986"/>
              <a:gd name="T43" fmla="*/ 378 h 711"/>
              <a:gd name="T44" fmla="*/ 552 w 6986"/>
              <a:gd name="T45" fmla="*/ 299 h 711"/>
              <a:gd name="T46" fmla="*/ 380 w 6986"/>
              <a:gd name="T47" fmla="*/ 450 h 711"/>
              <a:gd name="T48" fmla="*/ 168 w 6986"/>
              <a:gd name="T49" fmla="*/ 169 h 711"/>
              <a:gd name="T50" fmla="*/ 45 w 6986"/>
              <a:gd name="T51" fmla="*/ 207 h 711"/>
              <a:gd name="T52" fmla="*/ 46 w 6986"/>
              <a:gd name="T53" fmla="*/ 711 h 711"/>
              <a:gd name="T54" fmla="*/ 409 w 6986"/>
              <a:gd name="T55" fmla="*/ 711 h 711"/>
              <a:gd name="T56" fmla="*/ 818 w 6986"/>
              <a:gd name="T57" fmla="*/ 711 h 711"/>
              <a:gd name="T58" fmla="*/ 1235 w 6986"/>
              <a:gd name="T59" fmla="*/ 711 h 711"/>
              <a:gd name="T60" fmla="*/ 1864 w 6986"/>
              <a:gd name="T61" fmla="*/ 711 h 711"/>
              <a:gd name="T62" fmla="*/ 2261 w 6986"/>
              <a:gd name="T63" fmla="*/ 711 h 711"/>
              <a:gd name="T64" fmla="*/ 2587 w 6986"/>
              <a:gd name="T65" fmla="*/ 711 h 711"/>
              <a:gd name="T66" fmla="*/ 2854 w 6986"/>
              <a:gd name="T67" fmla="*/ 711 h 711"/>
              <a:gd name="T68" fmla="*/ 3184 w 6986"/>
              <a:gd name="T69" fmla="*/ 711 h 711"/>
              <a:gd name="T70" fmla="*/ 3632 w 6986"/>
              <a:gd name="T71" fmla="*/ 711 h 711"/>
              <a:gd name="T72" fmla="*/ 4042 w 6986"/>
              <a:gd name="T73" fmla="*/ 711 h 711"/>
              <a:gd name="T74" fmla="*/ 4483 w 6986"/>
              <a:gd name="T75" fmla="*/ 711 h 711"/>
              <a:gd name="T76" fmla="*/ 4736 w 6986"/>
              <a:gd name="T77" fmla="*/ 711 h 711"/>
              <a:gd name="T78" fmla="*/ 5021 w 6986"/>
              <a:gd name="T79" fmla="*/ 711 h 711"/>
              <a:gd name="T80" fmla="*/ 5464 w 6986"/>
              <a:gd name="T81" fmla="*/ 711 h 711"/>
              <a:gd name="T82" fmla="*/ 5771 w 6986"/>
              <a:gd name="T83" fmla="*/ 711 h 711"/>
              <a:gd name="T84" fmla="*/ 6180 w 6986"/>
              <a:gd name="T85" fmla="*/ 711 h 711"/>
              <a:gd name="T86" fmla="*/ 6621 w 6986"/>
              <a:gd name="T87" fmla="*/ 711 h 711"/>
              <a:gd name="T88" fmla="*/ 6982 w 6986"/>
              <a:gd name="T89" fmla="*/ 452 h 711"/>
              <a:gd name="T90" fmla="*/ 6732 w 6986"/>
              <a:gd name="T91" fmla="*/ 394 h 711"/>
              <a:gd name="T92" fmla="*/ 6621 w 6986"/>
              <a:gd name="T93" fmla="*/ 120 h 711"/>
              <a:gd name="T94" fmla="*/ 6405 w 6986"/>
              <a:gd name="T95" fmla="*/ 312 h 711"/>
              <a:gd name="T96" fmla="*/ 6060 w 6986"/>
              <a:gd name="T97" fmla="*/ 72 h 711"/>
              <a:gd name="T98" fmla="*/ 5847 w 6986"/>
              <a:gd name="T99" fmla="*/ 269 h 711"/>
              <a:gd name="T100" fmla="*/ 5614 w 6986"/>
              <a:gd name="T101" fmla="*/ 352 h 711"/>
              <a:gd name="T102" fmla="*/ 5424 w 6986"/>
              <a:gd name="T103" fmla="*/ 120 h 711"/>
              <a:gd name="T104" fmla="*/ 5293 w 6986"/>
              <a:gd name="T105" fmla="*/ 378 h 711"/>
              <a:gd name="T106" fmla="*/ 5021 w 6986"/>
              <a:gd name="T107" fmla="*/ 51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86" h="711">
                <a:moveTo>
                  <a:pt x="2156" y="533"/>
                </a:moveTo>
                <a:cubicBezTo>
                  <a:pt x="2156" y="340"/>
                  <a:pt x="2156" y="340"/>
                  <a:pt x="2156" y="340"/>
                </a:cubicBezTo>
                <a:cubicBezTo>
                  <a:pt x="2165" y="331"/>
                  <a:pt x="2177" y="326"/>
                  <a:pt x="2190" y="326"/>
                </a:cubicBezTo>
                <a:cubicBezTo>
                  <a:pt x="2204" y="326"/>
                  <a:pt x="2217" y="332"/>
                  <a:pt x="2226" y="341"/>
                </a:cubicBezTo>
                <a:cubicBezTo>
                  <a:pt x="2226" y="341"/>
                  <a:pt x="2226" y="341"/>
                  <a:pt x="2226" y="341"/>
                </a:cubicBezTo>
                <a:cubicBezTo>
                  <a:pt x="2226" y="505"/>
                  <a:pt x="2226" y="505"/>
                  <a:pt x="2226" y="505"/>
                </a:cubicBezTo>
                <a:cubicBezTo>
                  <a:pt x="2156" y="533"/>
                  <a:pt x="2156" y="533"/>
                  <a:pt x="2156" y="533"/>
                </a:cubicBezTo>
                <a:moveTo>
                  <a:pt x="4881" y="0"/>
                </a:moveTo>
                <a:cubicBezTo>
                  <a:pt x="4839" y="0"/>
                  <a:pt x="4805" y="34"/>
                  <a:pt x="4805" y="76"/>
                </a:cubicBezTo>
                <a:cubicBezTo>
                  <a:pt x="4769" y="76"/>
                  <a:pt x="4769" y="76"/>
                  <a:pt x="4769" y="76"/>
                </a:cubicBezTo>
                <a:cubicBezTo>
                  <a:pt x="4769" y="553"/>
                  <a:pt x="4769" y="553"/>
                  <a:pt x="4769" y="553"/>
                </a:cubicBezTo>
                <a:cubicBezTo>
                  <a:pt x="4726" y="553"/>
                  <a:pt x="4726" y="553"/>
                  <a:pt x="4726" y="553"/>
                </a:cubicBezTo>
                <a:cubicBezTo>
                  <a:pt x="4736" y="422"/>
                  <a:pt x="4736" y="422"/>
                  <a:pt x="4736" y="422"/>
                </a:cubicBezTo>
                <a:cubicBezTo>
                  <a:pt x="4700" y="422"/>
                  <a:pt x="4700" y="422"/>
                  <a:pt x="4700" y="422"/>
                </a:cubicBezTo>
                <a:cubicBezTo>
                  <a:pt x="4700" y="181"/>
                  <a:pt x="4700" y="181"/>
                  <a:pt x="4700" y="181"/>
                </a:cubicBezTo>
                <a:cubicBezTo>
                  <a:pt x="4670" y="181"/>
                  <a:pt x="4670" y="181"/>
                  <a:pt x="4670" y="181"/>
                </a:cubicBezTo>
                <a:cubicBezTo>
                  <a:pt x="4670" y="124"/>
                  <a:pt x="4670" y="124"/>
                  <a:pt x="4670" y="124"/>
                </a:cubicBezTo>
                <a:cubicBezTo>
                  <a:pt x="4630" y="124"/>
                  <a:pt x="4630" y="124"/>
                  <a:pt x="4630" y="124"/>
                </a:cubicBezTo>
                <a:cubicBezTo>
                  <a:pt x="4630" y="45"/>
                  <a:pt x="4630" y="45"/>
                  <a:pt x="4630" y="45"/>
                </a:cubicBezTo>
                <a:cubicBezTo>
                  <a:pt x="4620" y="45"/>
                  <a:pt x="4620" y="45"/>
                  <a:pt x="4620" y="45"/>
                </a:cubicBezTo>
                <a:cubicBezTo>
                  <a:pt x="4620" y="124"/>
                  <a:pt x="4620" y="124"/>
                  <a:pt x="4620" y="124"/>
                </a:cubicBezTo>
                <a:cubicBezTo>
                  <a:pt x="4580" y="124"/>
                  <a:pt x="4580" y="124"/>
                  <a:pt x="4580" y="124"/>
                </a:cubicBezTo>
                <a:cubicBezTo>
                  <a:pt x="4580" y="181"/>
                  <a:pt x="4580" y="181"/>
                  <a:pt x="4580" y="181"/>
                </a:cubicBezTo>
                <a:cubicBezTo>
                  <a:pt x="4550" y="181"/>
                  <a:pt x="4550" y="181"/>
                  <a:pt x="4550" y="181"/>
                </a:cubicBezTo>
                <a:cubicBezTo>
                  <a:pt x="4550" y="525"/>
                  <a:pt x="4550" y="525"/>
                  <a:pt x="4550" y="525"/>
                </a:cubicBezTo>
                <a:cubicBezTo>
                  <a:pt x="4506" y="525"/>
                  <a:pt x="4506" y="525"/>
                  <a:pt x="4506" y="525"/>
                </a:cubicBezTo>
                <a:cubicBezTo>
                  <a:pt x="4529" y="326"/>
                  <a:pt x="4529" y="326"/>
                  <a:pt x="4529" y="326"/>
                </a:cubicBezTo>
                <a:cubicBezTo>
                  <a:pt x="4483" y="326"/>
                  <a:pt x="4483" y="326"/>
                  <a:pt x="4483" y="326"/>
                </a:cubicBezTo>
                <a:cubicBezTo>
                  <a:pt x="4483" y="120"/>
                  <a:pt x="4483" y="120"/>
                  <a:pt x="4483" y="120"/>
                </a:cubicBezTo>
                <a:cubicBezTo>
                  <a:pt x="4349" y="120"/>
                  <a:pt x="4349" y="120"/>
                  <a:pt x="4349" y="120"/>
                </a:cubicBezTo>
                <a:cubicBezTo>
                  <a:pt x="4349" y="312"/>
                  <a:pt x="4349" y="312"/>
                  <a:pt x="4349" y="312"/>
                </a:cubicBezTo>
                <a:cubicBezTo>
                  <a:pt x="4317" y="312"/>
                  <a:pt x="4317" y="312"/>
                  <a:pt x="4317" y="312"/>
                </a:cubicBezTo>
                <a:cubicBezTo>
                  <a:pt x="4317" y="283"/>
                  <a:pt x="4317" y="283"/>
                  <a:pt x="4317" y="283"/>
                </a:cubicBezTo>
                <a:cubicBezTo>
                  <a:pt x="4267" y="283"/>
                  <a:pt x="4267" y="283"/>
                  <a:pt x="4267" y="283"/>
                </a:cubicBezTo>
                <a:cubicBezTo>
                  <a:pt x="4267" y="312"/>
                  <a:pt x="4267" y="312"/>
                  <a:pt x="4267" y="312"/>
                </a:cubicBezTo>
                <a:cubicBezTo>
                  <a:pt x="4229" y="312"/>
                  <a:pt x="4229" y="312"/>
                  <a:pt x="4229" y="312"/>
                </a:cubicBezTo>
                <a:cubicBezTo>
                  <a:pt x="4229" y="120"/>
                  <a:pt x="4229" y="120"/>
                  <a:pt x="4229" y="120"/>
                </a:cubicBezTo>
                <a:cubicBezTo>
                  <a:pt x="4042" y="244"/>
                  <a:pt x="4042" y="244"/>
                  <a:pt x="4042" y="244"/>
                </a:cubicBezTo>
                <a:cubicBezTo>
                  <a:pt x="4042" y="378"/>
                  <a:pt x="4042" y="378"/>
                  <a:pt x="4042" y="378"/>
                </a:cubicBezTo>
                <a:cubicBezTo>
                  <a:pt x="3938" y="378"/>
                  <a:pt x="3938" y="378"/>
                  <a:pt x="3938" y="378"/>
                </a:cubicBezTo>
                <a:cubicBezTo>
                  <a:pt x="3921" y="72"/>
                  <a:pt x="3921" y="72"/>
                  <a:pt x="3921" y="72"/>
                </a:cubicBezTo>
                <a:cubicBezTo>
                  <a:pt x="3785" y="72"/>
                  <a:pt x="3785" y="72"/>
                  <a:pt x="3785" y="72"/>
                </a:cubicBezTo>
                <a:cubicBezTo>
                  <a:pt x="3760" y="519"/>
                  <a:pt x="3760" y="519"/>
                  <a:pt x="3760" y="519"/>
                </a:cubicBezTo>
                <a:cubicBezTo>
                  <a:pt x="3690" y="519"/>
                  <a:pt x="3690" y="519"/>
                  <a:pt x="3690" y="519"/>
                </a:cubicBezTo>
                <a:cubicBezTo>
                  <a:pt x="3690" y="299"/>
                  <a:pt x="3690" y="299"/>
                  <a:pt x="3690" y="299"/>
                </a:cubicBezTo>
                <a:cubicBezTo>
                  <a:pt x="3709" y="299"/>
                  <a:pt x="3709" y="299"/>
                  <a:pt x="3709" y="299"/>
                </a:cubicBezTo>
                <a:cubicBezTo>
                  <a:pt x="3709" y="269"/>
                  <a:pt x="3709" y="269"/>
                  <a:pt x="3709" y="269"/>
                </a:cubicBezTo>
                <a:cubicBezTo>
                  <a:pt x="3499" y="269"/>
                  <a:pt x="3499" y="269"/>
                  <a:pt x="3499" y="269"/>
                </a:cubicBezTo>
                <a:cubicBezTo>
                  <a:pt x="3499" y="299"/>
                  <a:pt x="3499" y="299"/>
                  <a:pt x="3499" y="299"/>
                </a:cubicBezTo>
                <a:cubicBezTo>
                  <a:pt x="3518" y="299"/>
                  <a:pt x="3518" y="299"/>
                  <a:pt x="3518" y="299"/>
                </a:cubicBezTo>
                <a:cubicBezTo>
                  <a:pt x="3518" y="450"/>
                  <a:pt x="3518" y="450"/>
                  <a:pt x="3518" y="450"/>
                </a:cubicBezTo>
                <a:cubicBezTo>
                  <a:pt x="3476" y="450"/>
                  <a:pt x="3476" y="450"/>
                  <a:pt x="3476" y="450"/>
                </a:cubicBezTo>
                <a:cubicBezTo>
                  <a:pt x="3476" y="352"/>
                  <a:pt x="3476" y="352"/>
                  <a:pt x="3476" y="352"/>
                </a:cubicBezTo>
                <a:cubicBezTo>
                  <a:pt x="3326" y="352"/>
                  <a:pt x="3326" y="352"/>
                  <a:pt x="3326" y="352"/>
                </a:cubicBezTo>
                <a:cubicBezTo>
                  <a:pt x="3326" y="207"/>
                  <a:pt x="3326" y="207"/>
                  <a:pt x="3326" y="207"/>
                </a:cubicBezTo>
                <a:cubicBezTo>
                  <a:pt x="3307" y="207"/>
                  <a:pt x="3307" y="207"/>
                  <a:pt x="3307" y="207"/>
                </a:cubicBezTo>
                <a:cubicBezTo>
                  <a:pt x="3307" y="169"/>
                  <a:pt x="3307" y="169"/>
                  <a:pt x="3307" y="169"/>
                </a:cubicBezTo>
                <a:cubicBezTo>
                  <a:pt x="3183" y="169"/>
                  <a:pt x="3183" y="169"/>
                  <a:pt x="3183" y="169"/>
                </a:cubicBezTo>
                <a:cubicBezTo>
                  <a:pt x="3183" y="207"/>
                  <a:pt x="3183" y="207"/>
                  <a:pt x="3183" y="207"/>
                </a:cubicBezTo>
                <a:cubicBezTo>
                  <a:pt x="3164" y="207"/>
                  <a:pt x="3164" y="207"/>
                  <a:pt x="3164" y="207"/>
                </a:cubicBezTo>
                <a:cubicBezTo>
                  <a:pt x="3164" y="378"/>
                  <a:pt x="3164" y="378"/>
                  <a:pt x="3164" y="378"/>
                </a:cubicBezTo>
                <a:cubicBezTo>
                  <a:pt x="3084" y="378"/>
                  <a:pt x="3084" y="378"/>
                  <a:pt x="3084" y="378"/>
                </a:cubicBezTo>
                <a:cubicBezTo>
                  <a:pt x="3084" y="110"/>
                  <a:pt x="3084" y="110"/>
                  <a:pt x="3084" y="110"/>
                </a:cubicBezTo>
                <a:cubicBezTo>
                  <a:pt x="2952" y="169"/>
                  <a:pt x="2952" y="169"/>
                  <a:pt x="2952" y="169"/>
                </a:cubicBezTo>
                <a:cubicBezTo>
                  <a:pt x="2952" y="320"/>
                  <a:pt x="2952" y="320"/>
                  <a:pt x="2952" y="320"/>
                </a:cubicBezTo>
                <a:cubicBezTo>
                  <a:pt x="2882" y="320"/>
                  <a:pt x="2882" y="320"/>
                  <a:pt x="2882" y="320"/>
                </a:cubicBezTo>
                <a:cubicBezTo>
                  <a:pt x="2882" y="511"/>
                  <a:pt x="2882" y="511"/>
                  <a:pt x="2882" y="511"/>
                </a:cubicBezTo>
                <a:cubicBezTo>
                  <a:pt x="2854" y="511"/>
                  <a:pt x="2854" y="511"/>
                  <a:pt x="2854" y="511"/>
                </a:cubicBezTo>
                <a:cubicBezTo>
                  <a:pt x="2854" y="152"/>
                  <a:pt x="2854" y="152"/>
                  <a:pt x="2854" y="152"/>
                </a:cubicBezTo>
                <a:cubicBezTo>
                  <a:pt x="2818" y="152"/>
                  <a:pt x="2818" y="152"/>
                  <a:pt x="2818" y="152"/>
                </a:cubicBezTo>
                <a:cubicBezTo>
                  <a:pt x="2818" y="112"/>
                  <a:pt x="2786" y="79"/>
                  <a:pt x="2746" y="77"/>
                </a:cubicBezTo>
                <a:cubicBezTo>
                  <a:pt x="2746" y="15"/>
                  <a:pt x="2746" y="15"/>
                  <a:pt x="2746" y="15"/>
                </a:cubicBezTo>
                <a:cubicBezTo>
                  <a:pt x="2739" y="15"/>
                  <a:pt x="2739" y="15"/>
                  <a:pt x="2739" y="15"/>
                </a:cubicBezTo>
                <a:cubicBezTo>
                  <a:pt x="2739" y="77"/>
                  <a:pt x="2739" y="77"/>
                  <a:pt x="2739" y="77"/>
                </a:cubicBezTo>
                <a:cubicBezTo>
                  <a:pt x="2699" y="79"/>
                  <a:pt x="2667" y="112"/>
                  <a:pt x="2667" y="152"/>
                </a:cubicBezTo>
                <a:cubicBezTo>
                  <a:pt x="2631" y="152"/>
                  <a:pt x="2631" y="152"/>
                  <a:pt x="2631" y="152"/>
                </a:cubicBezTo>
                <a:cubicBezTo>
                  <a:pt x="2631" y="553"/>
                  <a:pt x="2631" y="553"/>
                  <a:pt x="2631" y="553"/>
                </a:cubicBezTo>
                <a:cubicBezTo>
                  <a:pt x="2587" y="553"/>
                  <a:pt x="2587" y="553"/>
                  <a:pt x="2587" y="553"/>
                </a:cubicBezTo>
                <a:cubicBezTo>
                  <a:pt x="2598" y="422"/>
                  <a:pt x="2598" y="422"/>
                  <a:pt x="2598" y="422"/>
                </a:cubicBezTo>
                <a:cubicBezTo>
                  <a:pt x="2561" y="422"/>
                  <a:pt x="2561" y="422"/>
                  <a:pt x="2561" y="422"/>
                </a:cubicBezTo>
                <a:cubicBezTo>
                  <a:pt x="2561" y="181"/>
                  <a:pt x="2561" y="181"/>
                  <a:pt x="2561" y="181"/>
                </a:cubicBezTo>
                <a:cubicBezTo>
                  <a:pt x="2531" y="181"/>
                  <a:pt x="2531" y="181"/>
                  <a:pt x="2531" y="181"/>
                </a:cubicBezTo>
                <a:cubicBezTo>
                  <a:pt x="2531" y="86"/>
                  <a:pt x="2531" y="86"/>
                  <a:pt x="2531" y="86"/>
                </a:cubicBezTo>
                <a:cubicBezTo>
                  <a:pt x="2491" y="86"/>
                  <a:pt x="2491" y="86"/>
                  <a:pt x="2491" y="86"/>
                </a:cubicBezTo>
                <a:cubicBezTo>
                  <a:pt x="2491" y="45"/>
                  <a:pt x="2491" y="45"/>
                  <a:pt x="2491" y="45"/>
                </a:cubicBezTo>
                <a:cubicBezTo>
                  <a:pt x="2481" y="45"/>
                  <a:pt x="2481" y="45"/>
                  <a:pt x="2481" y="45"/>
                </a:cubicBezTo>
                <a:cubicBezTo>
                  <a:pt x="2481" y="86"/>
                  <a:pt x="2481" y="86"/>
                  <a:pt x="2481" y="86"/>
                </a:cubicBezTo>
                <a:cubicBezTo>
                  <a:pt x="2441" y="86"/>
                  <a:pt x="2441" y="86"/>
                  <a:pt x="2441" y="86"/>
                </a:cubicBezTo>
                <a:cubicBezTo>
                  <a:pt x="2441" y="181"/>
                  <a:pt x="2441" y="181"/>
                  <a:pt x="2441" y="181"/>
                </a:cubicBezTo>
                <a:cubicBezTo>
                  <a:pt x="2411" y="181"/>
                  <a:pt x="2411" y="181"/>
                  <a:pt x="2411" y="181"/>
                </a:cubicBezTo>
                <a:cubicBezTo>
                  <a:pt x="2411" y="525"/>
                  <a:pt x="2411" y="525"/>
                  <a:pt x="2411" y="525"/>
                </a:cubicBezTo>
                <a:cubicBezTo>
                  <a:pt x="2360" y="525"/>
                  <a:pt x="2360" y="525"/>
                  <a:pt x="2360" y="525"/>
                </a:cubicBezTo>
                <a:cubicBezTo>
                  <a:pt x="2360" y="157"/>
                  <a:pt x="2360" y="157"/>
                  <a:pt x="2360" y="157"/>
                </a:cubicBezTo>
                <a:cubicBezTo>
                  <a:pt x="2226" y="157"/>
                  <a:pt x="2226" y="157"/>
                  <a:pt x="2226" y="157"/>
                </a:cubicBezTo>
                <a:cubicBezTo>
                  <a:pt x="2226" y="282"/>
                  <a:pt x="2226" y="282"/>
                  <a:pt x="2226" y="282"/>
                </a:cubicBezTo>
                <a:cubicBezTo>
                  <a:pt x="2156" y="282"/>
                  <a:pt x="2156" y="282"/>
                  <a:pt x="2156" y="282"/>
                </a:cubicBezTo>
                <a:cubicBezTo>
                  <a:pt x="2156" y="120"/>
                  <a:pt x="2156" y="120"/>
                  <a:pt x="2156" y="120"/>
                </a:cubicBezTo>
                <a:cubicBezTo>
                  <a:pt x="2119" y="120"/>
                  <a:pt x="2119" y="120"/>
                  <a:pt x="2119" y="120"/>
                </a:cubicBezTo>
                <a:cubicBezTo>
                  <a:pt x="2119" y="90"/>
                  <a:pt x="2119" y="90"/>
                  <a:pt x="2119" y="90"/>
                </a:cubicBezTo>
                <a:cubicBezTo>
                  <a:pt x="2060" y="90"/>
                  <a:pt x="2060" y="90"/>
                  <a:pt x="2060" y="90"/>
                </a:cubicBezTo>
                <a:cubicBezTo>
                  <a:pt x="2060" y="120"/>
                  <a:pt x="2060" y="120"/>
                  <a:pt x="2060" y="120"/>
                </a:cubicBezTo>
                <a:cubicBezTo>
                  <a:pt x="2023" y="120"/>
                  <a:pt x="2023" y="120"/>
                  <a:pt x="2023" y="120"/>
                </a:cubicBezTo>
                <a:cubicBezTo>
                  <a:pt x="2023" y="519"/>
                  <a:pt x="2023" y="519"/>
                  <a:pt x="2023" y="519"/>
                </a:cubicBezTo>
                <a:cubicBezTo>
                  <a:pt x="1960" y="519"/>
                  <a:pt x="1960" y="519"/>
                  <a:pt x="1960" y="519"/>
                </a:cubicBezTo>
                <a:cubicBezTo>
                  <a:pt x="1960" y="502"/>
                  <a:pt x="1946" y="488"/>
                  <a:pt x="1929" y="488"/>
                </a:cubicBezTo>
                <a:cubicBezTo>
                  <a:pt x="1912" y="488"/>
                  <a:pt x="1899" y="502"/>
                  <a:pt x="1899" y="519"/>
                </a:cubicBezTo>
                <a:cubicBezTo>
                  <a:pt x="1864" y="519"/>
                  <a:pt x="1864" y="519"/>
                  <a:pt x="1864" y="519"/>
                </a:cubicBezTo>
                <a:cubicBezTo>
                  <a:pt x="1864" y="269"/>
                  <a:pt x="1864" y="269"/>
                  <a:pt x="1864" y="269"/>
                </a:cubicBezTo>
                <a:cubicBezTo>
                  <a:pt x="1705" y="181"/>
                  <a:pt x="1705" y="181"/>
                  <a:pt x="1705" y="181"/>
                </a:cubicBezTo>
                <a:cubicBezTo>
                  <a:pt x="1705" y="452"/>
                  <a:pt x="1705" y="452"/>
                  <a:pt x="1705" y="452"/>
                </a:cubicBezTo>
                <a:cubicBezTo>
                  <a:pt x="1641" y="452"/>
                  <a:pt x="1641" y="452"/>
                  <a:pt x="1641" y="452"/>
                </a:cubicBezTo>
                <a:cubicBezTo>
                  <a:pt x="1641" y="394"/>
                  <a:pt x="1641" y="394"/>
                  <a:pt x="1641" y="394"/>
                </a:cubicBezTo>
                <a:cubicBezTo>
                  <a:pt x="1657" y="394"/>
                  <a:pt x="1657" y="394"/>
                  <a:pt x="1657" y="394"/>
                </a:cubicBezTo>
                <a:cubicBezTo>
                  <a:pt x="1657" y="377"/>
                  <a:pt x="1657" y="377"/>
                  <a:pt x="1657" y="377"/>
                </a:cubicBezTo>
                <a:cubicBezTo>
                  <a:pt x="1455" y="377"/>
                  <a:pt x="1455" y="377"/>
                  <a:pt x="1455" y="377"/>
                </a:cubicBezTo>
                <a:cubicBezTo>
                  <a:pt x="1455" y="394"/>
                  <a:pt x="1455" y="394"/>
                  <a:pt x="1455" y="394"/>
                </a:cubicBezTo>
                <a:cubicBezTo>
                  <a:pt x="1470" y="394"/>
                  <a:pt x="1470" y="394"/>
                  <a:pt x="1470" y="394"/>
                </a:cubicBezTo>
                <a:cubicBezTo>
                  <a:pt x="1470" y="452"/>
                  <a:pt x="1470" y="452"/>
                  <a:pt x="1470" y="452"/>
                </a:cubicBezTo>
                <a:cubicBezTo>
                  <a:pt x="1376" y="452"/>
                  <a:pt x="1376" y="452"/>
                  <a:pt x="1376" y="452"/>
                </a:cubicBezTo>
                <a:cubicBezTo>
                  <a:pt x="1390" y="326"/>
                  <a:pt x="1390" y="326"/>
                  <a:pt x="1390" y="326"/>
                </a:cubicBezTo>
                <a:cubicBezTo>
                  <a:pt x="1344" y="326"/>
                  <a:pt x="1344" y="326"/>
                  <a:pt x="1344" y="326"/>
                </a:cubicBezTo>
                <a:cubicBezTo>
                  <a:pt x="1344" y="120"/>
                  <a:pt x="1344" y="120"/>
                  <a:pt x="1344" y="120"/>
                </a:cubicBezTo>
                <a:cubicBezTo>
                  <a:pt x="1211" y="120"/>
                  <a:pt x="1211" y="120"/>
                  <a:pt x="1211" y="120"/>
                </a:cubicBezTo>
                <a:cubicBezTo>
                  <a:pt x="1211" y="312"/>
                  <a:pt x="1211" y="312"/>
                  <a:pt x="1211" y="312"/>
                </a:cubicBezTo>
                <a:cubicBezTo>
                  <a:pt x="1179" y="312"/>
                  <a:pt x="1179" y="312"/>
                  <a:pt x="1179" y="312"/>
                </a:cubicBezTo>
                <a:cubicBezTo>
                  <a:pt x="1179" y="283"/>
                  <a:pt x="1179" y="283"/>
                  <a:pt x="1179" y="283"/>
                </a:cubicBezTo>
                <a:cubicBezTo>
                  <a:pt x="1129" y="283"/>
                  <a:pt x="1129" y="283"/>
                  <a:pt x="1129" y="283"/>
                </a:cubicBezTo>
                <a:cubicBezTo>
                  <a:pt x="1129" y="312"/>
                  <a:pt x="1129" y="312"/>
                  <a:pt x="1129" y="312"/>
                </a:cubicBezTo>
                <a:cubicBezTo>
                  <a:pt x="1091" y="312"/>
                  <a:pt x="1091" y="312"/>
                  <a:pt x="1091" y="312"/>
                </a:cubicBezTo>
                <a:cubicBezTo>
                  <a:pt x="1091" y="120"/>
                  <a:pt x="1091" y="120"/>
                  <a:pt x="1091" y="120"/>
                </a:cubicBezTo>
                <a:cubicBezTo>
                  <a:pt x="904" y="244"/>
                  <a:pt x="904" y="244"/>
                  <a:pt x="904" y="244"/>
                </a:cubicBezTo>
                <a:cubicBezTo>
                  <a:pt x="904" y="378"/>
                  <a:pt x="904" y="378"/>
                  <a:pt x="904" y="378"/>
                </a:cubicBezTo>
                <a:cubicBezTo>
                  <a:pt x="800" y="378"/>
                  <a:pt x="800" y="378"/>
                  <a:pt x="800" y="378"/>
                </a:cubicBezTo>
                <a:cubicBezTo>
                  <a:pt x="783" y="72"/>
                  <a:pt x="783" y="72"/>
                  <a:pt x="783" y="72"/>
                </a:cubicBezTo>
                <a:cubicBezTo>
                  <a:pt x="646" y="72"/>
                  <a:pt x="646" y="72"/>
                  <a:pt x="646" y="72"/>
                </a:cubicBezTo>
                <a:cubicBezTo>
                  <a:pt x="622" y="519"/>
                  <a:pt x="622" y="519"/>
                  <a:pt x="622" y="519"/>
                </a:cubicBezTo>
                <a:cubicBezTo>
                  <a:pt x="552" y="519"/>
                  <a:pt x="552" y="519"/>
                  <a:pt x="552" y="519"/>
                </a:cubicBezTo>
                <a:cubicBezTo>
                  <a:pt x="552" y="299"/>
                  <a:pt x="552" y="299"/>
                  <a:pt x="552" y="299"/>
                </a:cubicBezTo>
                <a:cubicBezTo>
                  <a:pt x="571" y="299"/>
                  <a:pt x="571" y="299"/>
                  <a:pt x="571" y="299"/>
                </a:cubicBezTo>
                <a:cubicBezTo>
                  <a:pt x="571" y="269"/>
                  <a:pt x="571" y="269"/>
                  <a:pt x="571" y="269"/>
                </a:cubicBezTo>
                <a:cubicBezTo>
                  <a:pt x="361" y="269"/>
                  <a:pt x="361" y="269"/>
                  <a:pt x="361" y="269"/>
                </a:cubicBezTo>
                <a:cubicBezTo>
                  <a:pt x="361" y="299"/>
                  <a:pt x="361" y="299"/>
                  <a:pt x="361" y="299"/>
                </a:cubicBezTo>
                <a:cubicBezTo>
                  <a:pt x="380" y="299"/>
                  <a:pt x="380" y="299"/>
                  <a:pt x="380" y="299"/>
                </a:cubicBezTo>
                <a:cubicBezTo>
                  <a:pt x="380" y="450"/>
                  <a:pt x="380" y="450"/>
                  <a:pt x="380" y="450"/>
                </a:cubicBezTo>
                <a:cubicBezTo>
                  <a:pt x="338" y="450"/>
                  <a:pt x="338" y="450"/>
                  <a:pt x="338" y="450"/>
                </a:cubicBezTo>
                <a:cubicBezTo>
                  <a:pt x="338" y="352"/>
                  <a:pt x="338" y="352"/>
                  <a:pt x="338" y="352"/>
                </a:cubicBezTo>
                <a:cubicBezTo>
                  <a:pt x="197" y="352"/>
                  <a:pt x="197" y="352"/>
                  <a:pt x="197" y="352"/>
                </a:cubicBezTo>
                <a:cubicBezTo>
                  <a:pt x="197" y="207"/>
                  <a:pt x="197" y="207"/>
                  <a:pt x="197" y="207"/>
                </a:cubicBezTo>
                <a:cubicBezTo>
                  <a:pt x="168" y="207"/>
                  <a:pt x="168" y="207"/>
                  <a:pt x="168" y="207"/>
                </a:cubicBezTo>
                <a:cubicBezTo>
                  <a:pt x="168" y="169"/>
                  <a:pt x="168" y="169"/>
                  <a:pt x="168" y="169"/>
                </a:cubicBezTo>
                <a:cubicBezTo>
                  <a:pt x="147" y="169"/>
                  <a:pt x="147" y="169"/>
                  <a:pt x="147" y="169"/>
                </a:cubicBezTo>
                <a:cubicBezTo>
                  <a:pt x="147" y="120"/>
                  <a:pt x="147" y="120"/>
                  <a:pt x="147" y="120"/>
                </a:cubicBezTo>
                <a:cubicBezTo>
                  <a:pt x="135" y="120"/>
                  <a:pt x="135" y="120"/>
                  <a:pt x="135" y="120"/>
                </a:cubicBezTo>
                <a:cubicBezTo>
                  <a:pt x="135" y="169"/>
                  <a:pt x="135" y="169"/>
                  <a:pt x="135" y="169"/>
                </a:cubicBezTo>
                <a:cubicBezTo>
                  <a:pt x="45" y="169"/>
                  <a:pt x="45" y="169"/>
                  <a:pt x="45" y="169"/>
                </a:cubicBezTo>
                <a:cubicBezTo>
                  <a:pt x="45" y="207"/>
                  <a:pt x="45" y="207"/>
                  <a:pt x="45" y="207"/>
                </a:cubicBezTo>
                <a:cubicBezTo>
                  <a:pt x="16" y="207"/>
                  <a:pt x="16" y="207"/>
                  <a:pt x="16" y="207"/>
                </a:cubicBezTo>
                <a:cubicBezTo>
                  <a:pt x="16" y="378"/>
                  <a:pt x="16" y="378"/>
                  <a:pt x="16" y="378"/>
                </a:cubicBezTo>
                <a:cubicBezTo>
                  <a:pt x="0" y="378"/>
                  <a:pt x="0" y="378"/>
                  <a:pt x="0" y="378"/>
                </a:cubicBezTo>
                <a:cubicBezTo>
                  <a:pt x="0" y="711"/>
                  <a:pt x="0" y="711"/>
                  <a:pt x="0" y="711"/>
                </a:cubicBezTo>
                <a:cubicBezTo>
                  <a:pt x="16" y="711"/>
                  <a:pt x="16" y="711"/>
                  <a:pt x="16" y="711"/>
                </a:cubicBezTo>
                <a:cubicBezTo>
                  <a:pt x="46" y="711"/>
                  <a:pt x="46" y="711"/>
                  <a:pt x="46" y="711"/>
                </a:cubicBezTo>
                <a:cubicBezTo>
                  <a:pt x="188" y="711"/>
                  <a:pt x="188" y="711"/>
                  <a:pt x="188" y="711"/>
                </a:cubicBezTo>
                <a:cubicBezTo>
                  <a:pt x="197" y="711"/>
                  <a:pt x="197" y="711"/>
                  <a:pt x="197" y="711"/>
                </a:cubicBezTo>
                <a:cubicBezTo>
                  <a:pt x="338" y="711"/>
                  <a:pt x="338" y="711"/>
                  <a:pt x="338" y="711"/>
                </a:cubicBezTo>
                <a:cubicBezTo>
                  <a:pt x="338" y="711"/>
                  <a:pt x="338" y="711"/>
                  <a:pt x="338" y="711"/>
                </a:cubicBezTo>
                <a:cubicBezTo>
                  <a:pt x="380" y="711"/>
                  <a:pt x="380" y="711"/>
                  <a:pt x="380" y="711"/>
                </a:cubicBezTo>
                <a:cubicBezTo>
                  <a:pt x="409" y="711"/>
                  <a:pt x="409" y="711"/>
                  <a:pt x="409" y="711"/>
                </a:cubicBezTo>
                <a:cubicBezTo>
                  <a:pt x="494" y="711"/>
                  <a:pt x="494" y="711"/>
                  <a:pt x="494" y="711"/>
                </a:cubicBezTo>
                <a:cubicBezTo>
                  <a:pt x="494" y="711"/>
                  <a:pt x="494" y="711"/>
                  <a:pt x="494" y="711"/>
                </a:cubicBezTo>
                <a:cubicBezTo>
                  <a:pt x="611" y="711"/>
                  <a:pt x="611" y="711"/>
                  <a:pt x="611" y="711"/>
                </a:cubicBezTo>
                <a:cubicBezTo>
                  <a:pt x="681" y="711"/>
                  <a:pt x="681" y="711"/>
                  <a:pt x="681" y="711"/>
                </a:cubicBezTo>
                <a:cubicBezTo>
                  <a:pt x="781" y="711"/>
                  <a:pt x="781" y="711"/>
                  <a:pt x="781" y="711"/>
                </a:cubicBezTo>
                <a:cubicBezTo>
                  <a:pt x="818" y="711"/>
                  <a:pt x="818" y="711"/>
                  <a:pt x="818" y="711"/>
                </a:cubicBezTo>
                <a:cubicBezTo>
                  <a:pt x="904" y="711"/>
                  <a:pt x="904" y="711"/>
                  <a:pt x="904" y="711"/>
                </a:cubicBezTo>
                <a:cubicBezTo>
                  <a:pt x="968" y="711"/>
                  <a:pt x="968" y="711"/>
                  <a:pt x="968" y="711"/>
                </a:cubicBezTo>
                <a:cubicBezTo>
                  <a:pt x="1073" y="711"/>
                  <a:pt x="1073" y="711"/>
                  <a:pt x="1073" y="711"/>
                </a:cubicBezTo>
                <a:cubicBezTo>
                  <a:pt x="1091" y="711"/>
                  <a:pt x="1091" y="711"/>
                  <a:pt x="1091" y="711"/>
                </a:cubicBezTo>
                <a:cubicBezTo>
                  <a:pt x="1211" y="711"/>
                  <a:pt x="1211" y="711"/>
                  <a:pt x="1211" y="711"/>
                </a:cubicBezTo>
                <a:cubicBezTo>
                  <a:pt x="1235" y="711"/>
                  <a:pt x="1235" y="711"/>
                  <a:pt x="1235" y="711"/>
                </a:cubicBezTo>
                <a:cubicBezTo>
                  <a:pt x="1344" y="711"/>
                  <a:pt x="1344" y="711"/>
                  <a:pt x="1344" y="711"/>
                </a:cubicBezTo>
                <a:cubicBezTo>
                  <a:pt x="1346" y="711"/>
                  <a:pt x="1346" y="711"/>
                  <a:pt x="1346" y="711"/>
                </a:cubicBezTo>
                <a:cubicBezTo>
                  <a:pt x="1705" y="711"/>
                  <a:pt x="1705" y="711"/>
                  <a:pt x="1705" y="711"/>
                </a:cubicBezTo>
                <a:cubicBezTo>
                  <a:pt x="1738" y="711"/>
                  <a:pt x="1738" y="711"/>
                  <a:pt x="1738" y="711"/>
                </a:cubicBezTo>
                <a:cubicBezTo>
                  <a:pt x="1836" y="711"/>
                  <a:pt x="1836" y="711"/>
                  <a:pt x="1836" y="711"/>
                </a:cubicBezTo>
                <a:cubicBezTo>
                  <a:pt x="1864" y="711"/>
                  <a:pt x="1864" y="711"/>
                  <a:pt x="1864" y="711"/>
                </a:cubicBezTo>
                <a:cubicBezTo>
                  <a:pt x="2023" y="711"/>
                  <a:pt x="2023" y="711"/>
                  <a:pt x="2023" y="711"/>
                </a:cubicBezTo>
                <a:cubicBezTo>
                  <a:pt x="2060" y="711"/>
                  <a:pt x="2060" y="711"/>
                  <a:pt x="2060" y="711"/>
                </a:cubicBezTo>
                <a:cubicBezTo>
                  <a:pt x="2120" y="711"/>
                  <a:pt x="2120" y="711"/>
                  <a:pt x="2120" y="711"/>
                </a:cubicBezTo>
                <a:cubicBezTo>
                  <a:pt x="2156" y="711"/>
                  <a:pt x="2156" y="711"/>
                  <a:pt x="2156" y="711"/>
                </a:cubicBezTo>
                <a:cubicBezTo>
                  <a:pt x="2226" y="711"/>
                  <a:pt x="2226" y="711"/>
                  <a:pt x="2226" y="711"/>
                </a:cubicBezTo>
                <a:cubicBezTo>
                  <a:pt x="2261" y="711"/>
                  <a:pt x="2261" y="711"/>
                  <a:pt x="2261" y="711"/>
                </a:cubicBezTo>
                <a:cubicBezTo>
                  <a:pt x="2344" y="711"/>
                  <a:pt x="2344" y="711"/>
                  <a:pt x="2344" y="711"/>
                </a:cubicBezTo>
                <a:cubicBezTo>
                  <a:pt x="2360" y="711"/>
                  <a:pt x="2360" y="711"/>
                  <a:pt x="2360" y="711"/>
                </a:cubicBezTo>
                <a:cubicBezTo>
                  <a:pt x="2561" y="711"/>
                  <a:pt x="2561" y="711"/>
                  <a:pt x="2561" y="711"/>
                </a:cubicBezTo>
                <a:cubicBezTo>
                  <a:pt x="2561" y="711"/>
                  <a:pt x="2561" y="711"/>
                  <a:pt x="2561" y="711"/>
                </a:cubicBezTo>
                <a:cubicBezTo>
                  <a:pt x="2587" y="711"/>
                  <a:pt x="2587" y="711"/>
                  <a:pt x="2587" y="711"/>
                </a:cubicBezTo>
                <a:cubicBezTo>
                  <a:pt x="2587" y="711"/>
                  <a:pt x="2587" y="711"/>
                  <a:pt x="2587" y="711"/>
                </a:cubicBezTo>
                <a:cubicBezTo>
                  <a:pt x="2598" y="711"/>
                  <a:pt x="2598" y="711"/>
                  <a:pt x="2598" y="711"/>
                </a:cubicBezTo>
                <a:cubicBezTo>
                  <a:pt x="2598" y="711"/>
                  <a:pt x="2598" y="711"/>
                  <a:pt x="2598" y="711"/>
                </a:cubicBezTo>
                <a:cubicBezTo>
                  <a:pt x="2631" y="711"/>
                  <a:pt x="2631" y="711"/>
                  <a:pt x="2631" y="711"/>
                </a:cubicBezTo>
                <a:cubicBezTo>
                  <a:pt x="2631" y="711"/>
                  <a:pt x="2631" y="711"/>
                  <a:pt x="2631" y="711"/>
                </a:cubicBezTo>
                <a:cubicBezTo>
                  <a:pt x="2854" y="711"/>
                  <a:pt x="2854" y="711"/>
                  <a:pt x="2854" y="711"/>
                </a:cubicBezTo>
                <a:cubicBezTo>
                  <a:pt x="2854" y="711"/>
                  <a:pt x="2854" y="711"/>
                  <a:pt x="2854" y="711"/>
                </a:cubicBezTo>
                <a:cubicBezTo>
                  <a:pt x="2882" y="711"/>
                  <a:pt x="2882" y="711"/>
                  <a:pt x="2882" y="711"/>
                </a:cubicBezTo>
                <a:cubicBezTo>
                  <a:pt x="2882" y="711"/>
                  <a:pt x="2882" y="711"/>
                  <a:pt x="2882" y="711"/>
                </a:cubicBezTo>
                <a:cubicBezTo>
                  <a:pt x="2997" y="711"/>
                  <a:pt x="2997" y="711"/>
                  <a:pt x="2997" y="711"/>
                </a:cubicBezTo>
                <a:cubicBezTo>
                  <a:pt x="3015" y="711"/>
                  <a:pt x="3015" y="711"/>
                  <a:pt x="3015" y="711"/>
                </a:cubicBezTo>
                <a:cubicBezTo>
                  <a:pt x="3164" y="711"/>
                  <a:pt x="3164" y="711"/>
                  <a:pt x="3164" y="711"/>
                </a:cubicBezTo>
                <a:cubicBezTo>
                  <a:pt x="3184" y="711"/>
                  <a:pt x="3184" y="711"/>
                  <a:pt x="3184" y="711"/>
                </a:cubicBezTo>
                <a:cubicBezTo>
                  <a:pt x="3326" y="711"/>
                  <a:pt x="3326" y="711"/>
                  <a:pt x="3326" y="711"/>
                </a:cubicBezTo>
                <a:cubicBezTo>
                  <a:pt x="3476" y="711"/>
                  <a:pt x="3476" y="711"/>
                  <a:pt x="3476" y="711"/>
                </a:cubicBezTo>
                <a:cubicBezTo>
                  <a:pt x="3476" y="711"/>
                  <a:pt x="3476" y="711"/>
                  <a:pt x="3476" y="711"/>
                </a:cubicBezTo>
                <a:cubicBezTo>
                  <a:pt x="3518" y="711"/>
                  <a:pt x="3518" y="711"/>
                  <a:pt x="3518" y="711"/>
                </a:cubicBezTo>
                <a:cubicBezTo>
                  <a:pt x="3548" y="711"/>
                  <a:pt x="3548" y="711"/>
                  <a:pt x="3548" y="711"/>
                </a:cubicBezTo>
                <a:cubicBezTo>
                  <a:pt x="3632" y="711"/>
                  <a:pt x="3632" y="711"/>
                  <a:pt x="3632" y="711"/>
                </a:cubicBezTo>
                <a:cubicBezTo>
                  <a:pt x="3632" y="711"/>
                  <a:pt x="3632" y="711"/>
                  <a:pt x="3632" y="711"/>
                </a:cubicBezTo>
                <a:cubicBezTo>
                  <a:pt x="3749" y="711"/>
                  <a:pt x="3749" y="711"/>
                  <a:pt x="3749" y="711"/>
                </a:cubicBezTo>
                <a:cubicBezTo>
                  <a:pt x="3819" y="711"/>
                  <a:pt x="3819" y="711"/>
                  <a:pt x="3819" y="711"/>
                </a:cubicBezTo>
                <a:cubicBezTo>
                  <a:pt x="3919" y="711"/>
                  <a:pt x="3919" y="711"/>
                  <a:pt x="3919" y="711"/>
                </a:cubicBezTo>
                <a:cubicBezTo>
                  <a:pt x="3957" y="711"/>
                  <a:pt x="3957" y="711"/>
                  <a:pt x="3957" y="711"/>
                </a:cubicBezTo>
                <a:cubicBezTo>
                  <a:pt x="4042" y="711"/>
                  <a:pt x="4042" y="711"/>
                  <a:pt x="4042" y="711"/>
                </a:cubicBezTo>
                <a:cubicBezTo>
                  <a:pt x="4106" y="711"/>
                  <a:pt x="4106" y="711"/>
                  <a:pt x="4106" y="711"/>
                </a:cubicBezTo>
                <a:cubicBezTo>
                  <a:pt x="4211" y="711"/>
                  <a:pt x="4211" y="711"/>
                  <a:pt x="4211" y="711"/>
                </a:cubicBezTo>
                <a:cubicBezTo>
                  <a:pt x="4229" y="711"/>
                  <a:pt x="4229" y="711"/>
                  <a:pt x="4229" y="711"/>
                </a:cubicBezTo>
                <a:cubicBezTo>
                  <a:pt x="4349" y="711"/>
                  <a:pt x="4349" y="711"/>
                  <a:pt x="4349" y="711"/>
                </a:cubicBezTo>
                <a:cubicBezTo>
                  <a:pt x="4373" y="711"/>
                  <a:pt x="4373" y="711"/>
                  <a:pt x="4373" y="711"/>
                </a:cubicBezTo>
                <a:cubicBezTo>
                  <a:pt x="4483" y="711"/>
                  <a:pt x="4483" y="711"/>
                  <a:pt x="4483" y="711"/>
                </a:cubicBezTo>
                <a:cubicBezTo>
                  <a:pt x="4484" y="711"/>
                  <a:pt x="4484" y="711"/>
                  <a:pt x="4484" y="711"/>
                </a:cubicBezTo>
                <a:cubicBezTo>
                  <a:pt x="4700" y="711"/>
                  <a:pt x="4700" y="711"/>
                  <a:pt x="4700" y="711"/>
                </a:cubicBezTo>
                <a:cubicBezTo>
                  <a:pt x="4700" y="711"/>
                  <a:pt x="4700" y="711"/>
                  <a:pt x="4700" y="711"/>
                </a:cubicBezTo>
                <a:cubicBezTo>
                  <a:pt x="4726" y="711"/>
                  <a:pt x="4726" y="711"/>
                  <a:pt x="4726" y="711"/>
                </a:cubicBezTo>
                <a:cubicBezTo>
                  <a:pt x="4726" y="711"/>
                  <a:pt x="4726" y="711"/>
                  <a:pt x="4726" y="711"/>
                </a:cubicBezTo>
                <a:cubicBezTo>
                  <a:pt x="4736" y="711"/>
                  <a:pt x="4736" y="711"/>
                  <a:pt x="4736" y="711"/>
                </a:cubicBezTo>
                <a:cubicBezTo>
                  <a:pt x="4736" y="711"/>
                  <a:pt x="4736" y="711"/>
                  <a:pt x="4736" y="711"/>
                </a:cubicBezTo>
                <a:cubicBezTo>
                  <a:pt x="4769" y="711"/>
                  <a:pt x="4769" y="711"/>
                  <a:pt x="4769" y="711"/>
                </a:cubicBezTo>
                <a:cubicBezTo>
                  <a:pt x="4769" y="711"/>
                  <a:pt x="4769" y="711"/>
                  <a:pt x="4769" y="711"/>
                </a:cubicBezTo>
                <a:cubicBezTo>
                  <a:pt x="4992" y="711"/>
                  <a:pt x="4992" y="711"/>
                  <a:pt x="4992" y="711"/>
                </a:cubicBezTo>
                <a:cubicBezTo>
                  <a:pt x="4992" y="711"/>
                  <a:pt x="4992" y="711"/>
                  <a:pt x="4992" y="711"/>
                </a:cubicBezTo>
                <a:cubicBezTo>
                  <a:pt x="5021" y="711"/>
                  <a:pt x="5021" y="711"/>
                  <a:pt x="5021" y="711"/>
                </a:cubicBezTo>
                <a:cubicBezTo>
                  <a:pt x="5021" y="711"/>
                  <a:pt x="5021" y="711"/>
                  <a:pt x="5021" y="711"/>
                </a:cubicBezTo>
                <a:cubicBezTo>
                  <a:pt x="5136" y="711"/>
                  <a:pt x="5136" y="711"/>
                  <a:pt x="5136" y="711"/>
                </a:cubicBezTo>
                <a:cubicBezTo>
                  <a:pt x="5153" y="711"/>
                  <a:pt x="5153" y="711"/>
                  <a:pt x="5153" y="711"/>
                </a:cubicBezTo>
                <a:cubicBezTo>
                  <a:pt x="5293" y="711"/>
                  <a:pt x="5293" y="711"/>
                  <a:pt x="5293" y="711"/>
                </a:cubicBezTo>
                <a:cubicBezTo>
                  <a:pt x="5323" y="711"/>
                  <a:pt x="5323" y="711"/>
                  <a:pt x="5323" y="711"/>
                </a:cubicBezTo>
                <a:cubicBezTo>
                  <a:pt x="5464" y="711"/>
                  <a:pt x="5464" y="711"/>
                  <a:pt x="5464" y="711"/>
                </a:cubicBezTo>
                <a:cubicBezTo>
                  <a:pt x="5474" y="711"/>
                  <a:pt x="5474" y="711"/>
                  <a:pt x="5474" y="711"/>
                </a:cubicBezTo>
                <a:cubicBezTo>
                  <a:pt x="5614" y="711"/>
                  <a:pt x="5614" y="711"/>
                  <a:pt x="5614" y="711"/>
                </a:cubicBezTo>
                <a:cubicBezTo>
                  <a:pt x="5614" y="711"/>
                  <a:pt x="5614" y="711"/>
                  <a:pt x="5614" y="711"/>
                </a:cubicBezTo>
                <a:cubicBezTo>
                  <a:pt x="5656" y="711"/>
                  <a:pt x="5656" y="711"/>
                  <a:pt x="5656" y="711"/>
                </a:cubicBezTo>
                <a:cubicBezTo>
                  <a:pt x="5686" y="711"/>
                  <a:pt x="5686" y="711"/>
                  <a:pt x="5686" y="711"/>
                </a:cubicBezTo>
                <a:cubicBezTo>
                  <a:pt x="5771" y="711"/>
                  <a:pt x="5771" y="711"/>
                  <a:pt x="5771" y="711"/>
                </a:cubicBezTo>
                <a:cubicBezTo>
                  <a:pt x="5771" y="711"/>
                  <a:pt x="5771" y="711"/>
                  <a:pt x="5771" y="711"/>
                </a:cubicBezTo>
                <a:cubicBezTo>
                  <a:pt x="5888" y="711"/>
                  <a:pt x="5888" y="711"/>
                  <a:pt x="5888" y="711"/>
                </a:cubicBezTo>
                <a:cubicBezTo>
                  <a:pt x="5958" y="711"/>
                  <a:pt x="5958" y="711"/>
                  <a:pt x="5958" y="711"/>
                </a:cubicBezTo>
                <a:cubicBezTo>
                  <a:pt x="6058" y="711"/>
                  <a:pt x="6058" y="711"/>
                  <a:pt x="6058" y="711"/>
                </a:cubicBezTo>
                <a:cubicBezTo>
                  <a:pt x="6095" y="711"/>
                  <a:pt x="6095" y="711"/>
                  <a:pt x="6095" y="711"/>
                </a:cubicBezTo>
                <a:cubicBezTo>
                  <a:pt x="6180" y="711"/>
                  <a:pt x="6180" y="711"/>
                  <a:pt x="6180" y="711"/>
                </a:cubicBezTo>
                <a:cubicBezTo>
                  <a:pt x="6245" y="711"/>
                  <a:pt x="6245" y="711"/>
                  <a:pt x="6245" y="711"/>
                </a:cubicBezTo>
                <a:cubicBezTo>
                  <a:pt x="6350" y="711"/>
                  <a:pt x="6350" y="711"/>
                  <a:pt x="6350" y="711"/>
                </a:cubicBezTo>
                <a:cubicBezTo>
                  <a:pt x="6367" y="711"/>
                  <a:pt x="6367" y="711"/>
                  <a:pt x="6367" y="711"/>
                </a:cubicBezTo>
                <a:cubicBezTo>
                  <a:pt x="6488" y="711"/>
                  <a:pt x="6488" y="711"/>
                  <a:pt x="6488" y="711"/>
                </a:cubicBezTo>
                <a:cubicBezTo>
                  <a:pt x="6512" y="711"/>
                  <a:pt x="6512" y="711"/>
                  <a:pt x="6512" y="711"/>
                </a:cubicBezTo>
                <a:cubicBezTo>
                  <a:pt x="6621" y="711"/>
                  <a:pt x="6621" y="711"/>
                  <a:pt x="6621" y="711"/>
                </a:cubicBezTo>
                <a:cubicBezTo>
                  <a:pt x="6623" y="711"/>
                  <a:pt x="6623" y="711"/>
                  <a:pt x="6623" y="711"/>
                </a:cubicBezTo>
                <a:cubicBezTo>
                  <a:pt x="6982" y="711"/>
                  <a:pt x="6982" y="711"/>
                  <a:pt x="6982" y="711"/>
                </a:cubicBezTo>
                <a:cubicBezTo>
                  <a:pt x="6986" y="711"/>
                  <a:pt x="6986" y="711"/>
                  <a:pt x="6986" y="711"/>
                </a:cubicBezTo>
                <a:cubicBezTo>
                  <a:pt x="6986" y="183"/>
                  <a:pt x="6986" y="183"/>
                  <a:pt x="6986" y="183"/>
                </a:cubicBezTo>
                <a:cubicBezTo>
                  <a:pt x="6982" y="181"/>
                  <a:pt x="6982" y="181"/>
                  <a:pt x="6982" y="181"/>
                </a:cubicBezTo>
                <a:cubicBezTo>
                  <a:pt x="6982" y="452"/>
                  <a:pt x="6982" y="452"/>
                  <a:pt x="6982" y="452"/>
                </a:cubicBezTo>
                <a:cubicBezTo>
                  <a:pt x="6918" y="452"/>
                  <a:pt x="6918" y="452"/>
                  <a:pt x="6918" y="452"/>
                </a:cubicBezTo>
                <a:cubicBezTo>
                  <a:pt x="6918" y="394"/>
                  <a:pt x="6918" y="394"/>
                  <a:pt x="6918" y="394"/>
                </a:cubicBezTo>
                <a:cubicBezTo>
                  <a:pt x="6933" y="394"/>
                  <a:pt x="6933" y="394"/>
                  <a:pt x="6933" y="394"/>
                </a:cubicBezTo>
                <a:cubicBezTo>
                  <a:pt x="6933" y="377"/>
                  <a:pt x="6933" y="377"/>
                  <a:pt x="6933" y="377"/>
                </a:cubicBezTo>
                <a:cubicBezTo>
                  <a:pt x="6732" y="377"/>
                  <a:pt x="6732" y="377"/>
                  <a:pt x="6732" y="377"/>
                </a:cubicBezTo>
                <a:cubicBezTo>
                  <a:pt x="6732" y="394"/>
                  <a:pt x="6732" y="394"/>
                  <a:pt x="6732" y="394"/>
                </a:cubicBezTo>
                <a:cubicBezTo>
                  <a:pt x="6746" y="394"/>
                  <a:pt x="6746" y="394"/>
                  <a:pt x="6746" y="394"/>
                </a:cubicBezTo>
                <a:cubicBezTo>
                  <a:pt x="6746" y="452"/>
                  <a:pt x="6746" y="452"/>
                  <a:pt x="6746" y="452"/>
                </a:cubicBezTo>
                <a:cubicBezTo>
                  <a:pt x="6653" y="452"/>
                  <a:pt x="6653" y="452"/>
                  <a:pt x="6653" y="452"/>
                </a:cubicBezTo>
                <a:cubicBezTo>
                  <a:pt x="6667" y="326"/>
                  <a:pt x="6667" y="326"/>
                  <a:pt x="6667" y="326"/>
                </a:cubicBezTo>
                <a:cubicBezTo>
                  <a:pt x="6621" y="326"/>
                  <a:pt x="6621" y="326"/>
                  <a:pt x="6621" y="326"/>
                </a:cubicBezTo>
                <a:cubicBezTo>
                  <a:pt x="6621" y="120"/>
                  <a:pt x="6621" y="120"/>
                  <a:pt x="6621" y="120"/>
                </a:cubicBezTo>
                <a:cubicBezTo>
                  <a:pt x="6488" y="120"/>
                  <a:pt x="6488" y="120"/>
                  <a:pt x="6488" y="120"/>
                </a:cubicBezTo>
                <a:cubicBezTo>
                  <a:pt x="6488" y="312"/>
                  <a:pt x="6488" y="312"/>
                  <a:pt x="6488" y="312"/>
                </a:cubicBezTo>
                <a:cubicBezTo>
                  <a:pt x="6456" y="312"/>
                  <a:pt x="6456" y="312"/>
                  <a:pt x="6456" y="312"/>
                </a:cubicBezTo>
                <a:cubicBezTo>
                  <a:pt x="6456" y="283"/>
                  <a:pt x="6456" y="283"/>
                  <a:pt x="6456" y="283"/>
                </a:cubicBezTo>
                <a:cubicBezTo>
                  <a:pt x="6405" y="283"/>
                  <a:pt x="6405" y="283"/>
                  <a:pt x="6405" y="283"/>
                </a:cubicBezTo>
                <a:cubicBezTo>
                  <a:pt x="6405" y="312"/>
                  <a:pt x="6405" y="312"/>
                  <a:pt x="6405" y="312"/>
                </a:cubicBezTo>
                <a:cubicBezTo>
                  <a:pt x="6367" y="312"/>
                  <a:pt x="6367" y="312"/>
                  <a:pt x="6367" y="312"/>
                </a:cubicBezTo>
                <a:cubicBezTo>
                  <a:pt x="6367" y="120"/>
                  <a:pt x="6367" y="120"/>
                  <a:pt x="6367" y="120"/>
                </a:cubicBezTo>
                <a:cubicBezTo>
                  <a:pt x="6180" y="244"/>
                  <a:pt x="6180" y="244"/>
                  <a:pt x="6180" y="244"/>
                </a:cubicBezTo>
                <a:cubicBezTo>
                  <a:pt x="6180" y="378"/>
                  <a:pt x="6180" y="378"/>
                  <a:pt x="6180" y="378"/>
                </a:cubicBezTo>
                <a:cubicBezTo>
                  <a:pt x="6077" y="378"/>
                  <a:pt x="6077" y="378"/>
                  <a:pt x="6077" y="378"/>
                </a:cubicBezTo>
                <a:cubicBezTo>
                  <a:pt x="6060" y="72"/>
                  <a:pt x="6060" y="72"/>
                  <a:pt x="6060" y="72"/>
                </a:cubicBezTo>
                <a:cubicBezTo>
                  <a:pt x="5923" y="72"/>
                  <a:pt x="5923" y="72"/>
                  <a:pt x="5923" y="72"/>
                </a:cubicBezTo>
                <a:cubicBezTo>
                  <a:pt x="5898" y="519"/>
                  <a:pt x="5898" y="519"/>
                  <a:pt x="5898" y="519"/>
                </a:cubicBezTo>
                <a:cubicBezTo>
                  <a:pt x="5828" y="519"/>
                  <a:pt x="5828" y="519"/>
                  <a:pt x="5828" y="519"/>
                </a:cubicBezTo>
                <a:cubicBezTo>
                  <a:pt x="5828" y="299"/>
                  <a:pt x="5828" y="299"/>
                  <a:pt x="5828" y="299"/>
                </a:cubicBezTo>
                <a:cubicBezTo>
                  <a:pt x="5847" y="299"/>
                  <a:pt x="5847" y="299"/>
                  <a:pt x="5847" y="299"/>
                </a:cubicBezTo>
                <a:cubicBezTo>
                  <a:pt x="5847" y="269"/>
                  <a:pt x="5847" y="269"/>
                  <a:pt x="5847" y="269"/>
                </a:cubicBezTo>
                <a:cubicBezTo>
                  <a:pt x="5637" y="269"/>
                  <a:pt x="5637" y="269"/>
                  <a:pt x="5637" y="269"/>
                </a:cubicBezTo>
                <a:cubicBezTo>
                  <a:pt x="5637" y="299"/>
                  <a:pt x="5637" y="299"/>
                  <a:pt x="5637" y="299"/>
                </a:cubicBezTo>
                <a:cubicBezTo>
                  <a:pt x="5656" y="299"/>
                  <a:pt x="5656" y="299"/>
                  <a:pt x="5656" y="299"/>
                </a:cubicBezTo>
                <a:cubicBezTo>
                  <a:pt x="5656" y="450"/>
                  <a:pt x="5656" y="450"/>
                  <a:pt x="5656" y="450"/>
                </a:cubicBezTo>
                <a:cubicBezTo>
                  <a:pt x="5614" y="450"/>
                  <a:pt x="5614" y="450"/>
                  <a:pt x="5614" y="450"/>
                </a:cubicBezTo>
                <a:cubicBezTo>
                  <a:pt x="5614" y="352"/>
                  <a:pt x="5614" y="352"/>
                  <a:pt x="5614" y="352"/>
                </a:cubicBezTo>
                <a:cubicBezTo>
                  <a:pt x="5474" y="352"/>
                  <a:pt x="5474" y="352"/>
                  <a:pt x="5474" y="352"/>
                </a:cubicBezTo>
                <a:cubicBezTo>
                  <a:pt x="5474" y="207"/>
                  <a:pt x="5474" y="207"/>
                  <a:pt x="5474" y="207"/>
                </a:cubicBezTo>
                <a:cubicBezTo>
                  <a:pt x="5445" y="207"/>
                  <a:pt x="5445" y="207"/>
                  <a:pt x="5445" y="207"/>
                </a:cubicBezTo>
                <a:cubicBezTo>
                  <a:pt x="5445" y="169"/>
                  <a:pt x="5445" y="169"/>
                  <a:pt x="5445" y="169"/>
                </a:cubicBezTo>
                <a:cubicBezTo>
                  <a:pt x="5424" y="169"/>
                  <a:pt x="5424" y="169"/>
                  <a:pt x="5424" y="169"/>
                </a:cubicBezTo>
                <a:cubicBezTo>
                  <a:pt x="5424" y="120"/>
                  <a:pt x="5424" y="120"/>
                  <a:pt x="5424" y="120"/>
                </a:cubicBezTo>
                <a:cubicBezTo>
                  <a:pt x="5412" y="120"/>
                  <a:pt x="5412" y="120"/>
                  <a:pt x="5412" y="120"/>
                </a:cubicBezTo>
                <a:cubicBezTo>
                  <a:pt x="5412" y="169"/>
                  <a:pt x="5412" y="169"/>
                  <a:pt x="5412" y="169"/>
                </a:cubicBezTo>
                <a:cubicBezTo>
                  <a:pt x="5322" y="169"/>
                  <a:pt x="5322" y="169"/>
                  <a:pt x="5322" y="169"/>
                </a:cubicBezTo>
                <a:cubicBezTo>
                  <a:pt x="5322" y="207"/>
                  <a:pt x="5322" y="207"/>
                  <a:pt x="5322" y="207"/>
                </a:cubicBezTo>
                <a:cubicBezTo>
                  <a:pt x="5293" y="207"/>
                  <a:pt x="5293" y="207"/>
                  <a:pt x="5293" y="207"/>
                </a:cubicBezTo>
                <a:cubicBezTo>
                  <a:pt x="5293" y="378"/>
                  <a:pt x="5293" y="378"/>
                  <a:pt x="5293" y="378"/>
                </a:cubicBezTo>
                <a:cubicBezTo>
                  <a:pt x="5223" y="378"/>
                  <a:pt x="5223" y="378"/>
                  <a:pt x="5223" y="378"/>
                </a:cubicBezTo>
                <a:cubicBezTo>
                  <a:pt x="5223" y="110"/>
                  <a:pt x="5223" y="110"/>
                  <a:pt x="5223" y="110"/>
                </a:cubicBezTo>
                <a:cubicBezTo>
                  <a:pt x="5090" y="110"/>
                  <a:pt x="5090" y="110"/>
                  <a:pt x="5090" y="110"/>
                </a:cubicBezTo>
                <a:cubicBezTo>
                  <a:pt x="5090" y="320"/>
                  <a:pt x="5090" y="320"/>
                  <a:pt x="5090" y="320"/>
                </a:cubicBezTo>
                <a:cubicBezTo>
                  <a:pt x="5021" y="320"/>
                  <a:pt x="5021" y="320"/>
                  <a:pt x="5021" y="320"/>
                </a:cubicBezTo>
                <a:cubicBezTo>
                  <a:pt x="5021" y="511"/>
                  <a:pt x="5021" y="511"/>
                  <a:pt x="5021" y="511"/>
                </a:cubicBezTo>
                <a:cubicBezTo>
                  <a:pt x="4992" y="511"/>
                  <a:pt x="4992" y="511"/>
                  <a:pt x="4992" y="511"/>
                </a:cubicBezTo>
                <a:cubicBezTo>
                  <a:pt x="4992" y="76"/>
                  <a:pt x="4992" y="76"/>
                  <a:pt x="4992" y="76"/>
                </a:cubicBezTo>
                <a:cubicBezTo>
                  <a:pt x="4956" y="76"/>
                  <a:pt x="4956" y="76"/>
                  <a:pt x="4956" y="76"/>
                </a:cubicBezTo>
                <a:cubicBezTo>
                  <a:pt x="4956" y="34"/>
                  <a:pt x="4922" y="0"/>
                  <a:pt x="4881" y="0"/>
                </a:cubicBezTo>
              </a:path>
            </a:pathLst>
          </a:custGeom>
          <a:solidFill>
            <a:schemeClr val="accent5">
              <a:alpha val="5000"/>
            </a:scheme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pic>
        <p:nvPicPr>
          <p:cNvPr id="10" name="Picture 9"/>
          <p:cNvPicPr>
            <a:picLocks noChangeAspect="1"/>
          </p:cNvPicPr>
          <p:nvPr/>
        </p:nvPicPr>
        <p:blipFill rotWithShape="1">
          <a:blip r:embed="rId3" cstate="hqprint">
            <a:extLst>
              <a:ext uri="{28A0092B-C50C-407E-A947-70E740481C1C}">
                <a14:useLocalDpi xmlns:a14="http://schemas.microsoft.com/office/drawing/2010/main"/>
              </a:ext>
            </a:extLst>
          </a:blip>
          <a:srcRect l="10009" r="3872"/>
          <a:stretch/>
        </p:blipFill>
        <p:spPr>
          <a:xfrm>
            <a:off x="-13649" y="2005501"/>
            <a:ext cx="12450123" cy="5003113"/>
          </a:xfrm>
          <a:prstGeom prst="rect">
            <a:avLst/>
          </a:prstGeom>
        </p:spPr>
      </p:pic>
      <p:sp>
        <p:nvSpPr>
          <p:cNvPr id="2" name="Title 1"/>
          <p:cNvSpPr>
            <a:spLocks noGrp="1"/>
          </p:cNvSpPr>
          <p:nvPr>
            <p:ph type="title"/>
          </p:nvPr>
        </p:nvSpPr>
        <p:spPr>
          <a:xfrm>
            <a:off x="274320" y="231767"/>
            <a:ext cx="11192828" cy="1165754"/>
          </a:xfrm>
        </p:spPr>
        <p:txBody>
          <a:bodyPr>
            <a:normAutofit/>
          </a:bodyPr>
          <a:lstStyle/>
          <a:p>
            <a:pPr algn="l" defTabSz="932513">
              <a:lnSpc>
                <a:spcPct val="90000"/>
              </a:lnSpc>
            </a:pPr>
            <a:r>
              <a:rPr lang="en-US" sz="4000" spc="-101" dirty="0">
                <a:ln w="3175">
                  <a:noFill/>
                </a:ln>
                <a:solidFill>
                  <a:schemeClr val="tx1">
                    <a:lumMod val="75000"/>
                    <a:lumOff val="25000"/>
                  </a:schemeClr>
                </a:solidFill>
                <a:latin typeface="Segoe UI Light" panose="020B0502040204020203" pitchFamily="34" charset="0"/>
                <a:ea typeface="+mn-ea"/>
                <a:cs typeface="Segoe UI Light" panose="020B0502040204020203" pitchFamily="34" charset="0"/>
              </a:rPr>
              <a:t>Replicate: on-</a:t>
            </a:r>
            <a:r>
              <a:rPr lang="en-US" sz="4000" spc="-101" dirty="0" err="1">
                <a:ln w="3175">
                  <a:noFill/>
                </a:ln>
                <a:solidFill>
                  <a:schemeClr val="tx1">
                    <a:lumMod val="75000"/>
                    <a:lumOff val="25000"/>
                  </a:schemeClr>
                </a:solidFill>
                <a:latin typeface="Segoe UI Light" panose="020B0502040204020203" pitchFamily="34" charset="0"/>
                <a:ea typeface="+mn-ea"/>
                <a:cs typeface="Segoe UI Light" panose="020B0502040204020203" pitchFamily="34" charset="0"/>
              </a:rPr>
              <a:t>prem</a:t>
            </a:r>
            <a:r>
              <a:rPr lang="en-US" sz="4000" spc="-101" dirty="0">
                <a:ln w="3175">
                  <a:noFill/>
                </a:ln>
                <a:solidFill>
                  <a:schemeClr val="tx1">
                    <a:lumMod val="75000"/>
                    <a:lumOff val="25000"/>
                  </a:schemeClr>
                </a:solidFill>
                <a:latin typeface="Segoe UI Light" panose="020B0502040204020203" pitchFamily="34" charset="0"/>
                <a:ea typeface="+mn-ea"/>
                <a:cs typeface="Segoe UI Light" panose="020B0502040204020203" pitchFamily="34" charset="0"/>
              </a:rPr>
              <a:t> or Azure</a:t>
            </a:r>
          </a:p>
        </p:txBody>
      </p:sp>
      <p:sp>
        <p:nvSpPr>
          <p:cNvPr id="3" name="Rectangle 2"/>
          <p:cNvSpPr/>
          <p:nvPr/>
        </p:nvSpPr>
        <p:spPr>
          <a:xfrm>
            <a:off x="262125" y="963060"/>
            <a:ext cx="6818854" cy="615553"/>
          </a:xfrm>
          <a:prstGeom prst="rect">
            <a:avLst/>
          </a:prstGeom>
        </p:spPr>
        <p:txBody>
          <a:bodyPr wrap="none" lIns="146304" tIns="91440" rIns="146304" bIns="9144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i="1" spc="-101" dirty="0">
                <a:ln w="3175">
                  <a:noFill/>
                </a:ln>
                <a:solidFill>
                  <a:schemeClr val="tx2"/>
                </a:solidFill>
                <a:latin typeface="Segoe UI" panose="020B0502040204020203" pitchFamily="34" charset="0"/>
                <a:ea typeface="+mj-ea"/>
                <a:cs typeface="+mj-cs"/>
              </a:rPr>
              <a:t>Secure Hyper-V, VMware, and physical servers</a:t>
            </a:r>
          </a:p>
        </p:txBody>
      </p:sp>
      <p:sp>
        <p:nvSpPr>
          <p:cNvPr id="72" name="TextBox 71"/>
          <p:cNvSpPr txBox="1"/>
          <p:nvPr/>
        </p:nvSpPr>
        <p:spPr>
          <a:xfrm>
            <a:off x="8507206" y="5826056"/>
            <a:ext cx="1121537" cy="500335"/>
          </a:xfrm>
          <a:prstGeom prst="rect">
            <a:avLst/>
          </a:prstGeom>
          <a:noFill/>
        </p:spPr>
        <p:txBody>
          <a:bodyPr wrap="square" lIns="0" tIns="149153" rIns="0" bIns="149153" rtlCol="0">
            <a:spAutoFit/>
          </a:bodyPr>
          <a:lstStyle>
            <a:defPPr>
              <a:defRPr lang="en-US"/>
            </a:defPPr>
            <a:lvl1pPr algn="ctr">
              <a:lnSpc>
                <a:spcPct val="90000"/>
              </a:lnSpc>
              <a:spcAft>
                <a:spcPts val="600"/>
              </a:spcAft>
              <a:defRPr sz="1400" kern="0">
                <a:gradFill>
                  <a:gsLst>
                    <a:gs pos="2917">
                      <a:srgbClr val="000000"/>
                    </a:gs>
                    <a:gs pos="30000">
                      <a:srgbClr val="000000"/>
                    </a:gs>
                  </a:gsLst>
                  <a:lin ang="5400000" scaled="0"/>
                </a:gradFill>
              </a:defRPr>
            </a:lvl1pPr>
          </a:lstStyle>
          <a:p>
            <a:pPr marL="0" marR="0" lvl="0" indent="0" algn="ctr" defTabSz="932178"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505050"/>
                </a:solidFill>
                <a:effectLst/>
                <a:uLnTx/>
                <a:uFillTx/>
              </a:rPr>
              <a:t>Recovery site</a:t>
            </a:r>
          </a:p>
        </p:txBody>
      </p:sp>
      <p:sp>
        <p:nvSpPr>
          <p:cNvPr id="73" name="TextBox 72"/>
          <p:cNvSpPr txBox="1"/>
          <p:nvPr/>
        </p:nvSpPr>
        <p:spPr>
          <a:xfrm>
            <a:off x="6510015" y="6258151"/>
            <a:ext cx="1141928" cy="419794"/>
          </a:xfrm>
          <a:prstGeom prst="rect">
            <a:avLst/>
          </a:prstGeom>
          <a:noFill/>
        </p:spPr>
        <p:txBody>
          <a:bodyPr wrap="square" lIns="0" tIns="149153" rIns="0" bIns="149153" rtlCol="0">
            <a:noAutofit/>
          </a:bodyPr>
          <a:lstStyle/>
          <a:p>
            <a:pPr marL="0" marR="0" lvl="0" indent="0" algn="ctr" defTabSz="932178" eaLnBrk="1" fontAlgn="auto" latinLnBrk="0" hangingPunct="1">
              <a:lnSpc>
                <a:spcPct val="90000"/>
              </a:lnSpc>
              <a:spcBef>
                <a:spcPts val="0"/>
              </a:spcBef>
              <a:spcAft>
                <a:spcPts val="612"/>
              </a:spcAft>
              <a:buClrTx/>
              <a:buSzTx/>
              <a:buFontTx/>
              <a:buNone/>
              <a:tabLst/>
              <a:defRPr/>
            </a:pPr>
            <a:r>
              <a:rPr kumimoji="0" lang="en-US" sz="1200" b="0" i="0" u="none" strike="noStrike" kern="0" cap="none" spc="0" normalizeH="0" baseline="0" noProof="0" dirty="0">
                <a:ln>
                  <a:noFill/>
                </a:ln>
                <a:solidFill>
                  <a:srgbClr val="505050"/>
                </a:solidFill>
                <a:effectLst/>
                <a:uLnTx/>
                <a:uFillTx/>
              </a:rPr>
              <a:t>Primary site</a:t>
            </a:r>
          </a:p>
        </p:txBody>
      </p:sp>
      <p:sp>
        <p:nvSpPr>
          <p:cNvPr id="74" name="TextBox 73"/>
          <p:cNvSpPr txBox="1"/>
          <p:nvPr/>
        </p:nvSpPr>
        <p:spPr>
          <a:xfrm>
            <a:off x="7507038" y="4509781"/>
            <a:ext cx="1257479" cy="355808"/>
          </a:xfrm>
          <a:prstGeom prst="rect">
            <a:avLst/>
          </a:prstGeom>
          <a:noFill/>
        </p:spPr>
        <p:txBody>
          <a:bodyPr wrap="square" lIns="182612" tIns="0" rIns="182612" bIns="0" rtlCol="0">
            <a:spAutoFit/>
          </a:bodyPr>
          <a:lstStyle>
            <a:defPPr>
              <a:defRPr lang="en-US"/>
            </a:defPPr>
            <a:lvl1pPr defTabSz="913538">
              <a:lnSpc>
                <a:spcPct val="90000"/>
              </a:lnSpc>
              <a:spcAft>
                <a:spcPts val="588"/>
              </a:spcAft>
              <a:defRPr sz="1100">
                <a:solidFill>
                  <a:srgbClr val="505050"/>
                </a:solidFill>
              </a:defRPr>
            </a:lvl1pPr>
          </a:lstStyle>
          <a:p>
            <a:pPr marL="0" marR="0" lvl="0" indent="0" algn="ctr" defTabSz="913538"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dirty="0">
                <a:ln>
                  <a:noFill/>
                </a:ln>
                <a:solidFill>
                  <a:srgbClr val="505050"/>
                </a:solidFill>
                <a:effectLst/>
                <a:uLnTx/>
                <a:uFillTx/>
              </a:rPr>
              <a:t>Replication</a:t>
            </a:r>
            <a:br>
              <a:rPr kumimoji="0" lang="en-US" sz="1200" b="0" i="0" u="none" strike="noStrike" kern="0" cap="none" spc="0" normalizeH="0" baseline="0" noProof="0" dirty="0">
                <a:ln>
                  <a:noFill/>
                </a:ln>
                <a:solidFill>
                  <a:srgbClr val="505050"/>
                </a:solidFill>
                <a:effectLst/>
                <a:uLnTx/>
                <a:uFillTx/>
              </a:rPr>
            </a:br>
            <a:r>
              <a:rPr kumimoji="0" lang="en-US" sz="1200" b="0" i="0" u="none" strike="noStrike" kern="0" cap="none" spc="0" normalizeH="0" baseline="0" noProof="0" dirty="0">
                <a:ln>
                  <a:noFill/>
                </a:ln>
                <a:solidFill>
                  <a:srgbClr val="505050"/>
                </a:solidFill>
                <a:effectLst/>
                <a:uLnTx/>
                <a:uFillTx/>
              </a:rPr>
              <a:t>channel</a:t>
            </a:r>
          </a:p>
        </p:txBody>
      </p:sp>
      <p:sp>
        <p:nvSpPr>
          <p:cNvPr id="75" name="TextBox 74"/>
          <p:cNvSpPr txBox="1"/>
          <p:nvPr/>
        </p:nvSpPr>
        <p:spPr>
          <a:xfrm>
            <a:off x="7073702" y="2661876"/>
            <a:ext cx="1994272" cy="790461"/>
          </a:xfrm>
          <a:prstGeom prst="rect">
            <a:avLst/>
          </a:prstGeom>
          <a:noFill/>
          <a:ln>
            <a:noFill/>
          </a:ln>
        </p:spPr>
        <p:txBody>
          <a:bodyPr wrap="none" lIns="182750" tIns="146201" rIns="182750" bIns="146201" rtlCol="0">
            <a:spAutoFit/>
          </a:bodyPr>
          <a:lstStyle/>
          <a:p>
            <a:pPr marL="0" marR="0" lvl="0" indent="0" algn="ctr" defTabSz="931298"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solidFill>
                    <a:schemeClr val="accent1">
                      <a:alpha val="0"/>
                    </a:schemeClr>
                  </a:solidFill>
                </a:ln>
                <a:solidFill>
                  <a:schemeClr val="accent1"/>
                </a:solidFill>
                <a:effectLst/>
                <a:uLnTx/>
                <a:uFillTx/>
              </a:rPr>
              <a:t>Microsoft Azure </a:t>
            </a:r>
            <a:br>
              <a:rPr kumimoji="0" lang="en-US" sz="1600" b="0" i="0" u="none" strike="noStrike" kern="0" cap="none" spc="0" normalizeH="0" baseline="0" noProof="0" dirty="0">
                <a:ln>
                  <a:solidFill>
                    <a:schemeClr val="accent1">
                      <a:alpha val="0"/>
                    </a:schemeClr>
                  </a:solidFill>
                </a:ln>
                <a:solidFill>
                  <a:schemeClr val="accent1"/>
                </a:solidFill>
                <a:effectLst/>
                <a:uLnTx/>
                <a:uFillTx/>
              </a:rPr>
            </a:br>
            <a:r>
              <a:rPr kumimoji="0" lang="en-US" sz="1600" b="0" i="0" u="none" strike="noStrike" kern="0" cap="none" spc="0" normalizeH="0" baseline="0" noProof="0" dirty="0">
                <a:ln>
                  <a:solidFill>
                    <a:schemeClr val="accent1">
                      <a:alpha val="0"/>
                    </a:schemeClr>
                  </a:solidFill>
                </a:ln>
                <a:solidFill>
                  <a:schemeClr val="accent1"/>
                </a:solidFill>
                <a:effectLst/>
                <a:uLnTx/>
                <a:uFillTx/>
              </a:rPr>
              <a:t>Site Recovery</a:t>
            </a:r>
          </a:p>
        </p:txBody>
      </p:sp>
      <p:sp>
        <p:nvSpPr>
          <p:cNvPr id="76" name="TextBox 75"/>
          <p:cNvSpPr txBox="1"/>
          <p:nvPr/>
        </p:nvSpPr>
        <p:spPr>
          <a:xfrm>
            <a:off x="2974902" y="2661876"/>
            <a:ext cx="1994272" cy="790461"/>
          </a:xfrm>
          <a:prstGeom prst="rect">
            <a:avLst/>
          </a:prstGeom>
          <a:noFill/>
          <a:ln>
            <a:noFill/>
          </a:ln>
        </p:spPr>
        <p:txBody>
          <a:bodyPr wrap="none" lIns="182750" tIns="146201" rIns="182750" bIns="146201" rtlCol="0">
            <a:spAutoFit/>
          </a:bodyPr>
          <a:lstStyle/>
          <a:p>
            <a:pPr marL="0" marR="0" lvl="0" indent="0" algn="ctr" defTabSz="931298"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solidFill>
                    <a:schemeClr val="accent1">
                      <a:alpha val="0"/>
                    </a:schemeClr>
                  </a:solidFill>
                </a:ln>
                <a:solidFill>
                  <a:schemeClr val="accent1"/>
                </a:solidFill>
                <a:effectLst/>
                <a:uLnTx/>
                <a:uFillTx/>
              </a:rPr>
              <a:t>Microsoft Azure </a:t>
            </a:r>
            <a:br>
              <a:rPr kumimoji="0" lang="en-US" sz="1600" b="0" i="0" u="none" strike="noStrike" kern="0" cap="none" spc="0" normalizeH="0" baseline="0" noProof="0" dirty="0">
                <a:ln>
                  <a:solidFill>
                    <a:schemeClr val="accent1">
                      <a:alpha val="0"/>
                    </a:schemeClr>
                  </a:solidFill>
                </a:ln>
                <a:solidFill>
                  <a:schemeClr val="accent1"/>
                </a:solidFill>
                <a:effectLst/>
                <a:uLnTx/>
                <a:uFillTx/>
              </a:rPr>
            </a:br>
            <a:r>
              <a:rPr kumimoji="0" lang="en-US" sz="1600" b="0" i="0" u="none" strike="noStrike" kern="0" cap="none" spc="0" normalizeH="0" baseline="0" noProof="0" dirty="0">
                <a:ln>
                  <a:solidFill>
                    <a:schemeClr val="accent1">
                      <a:alpha val="0"/>
                    </a:schemeClr>
                  </a:solidFill>
                </a:ln>
                <a:solidFill>
                  <a:schemeClr val="accent1"/>
                </a:solidFill>
                <a:effectLst/>
                <a:uLnTx/>
                <a:uFillTx/>
              </a:rPr>
              <a:t>Site Recovery</a:t>
            </a:r>
          </a:p>
        </p:txBody>
      </p:sp>
      <p:sp>
        <p:nvSpPr>
          <p:cNvPr id="77" name="TextBox 76"/>
          <p:cNvSpPr txBox="1"/>
          <p:nvPr/>
        </p:nvSpPr>
        <p:spPr>
          <a:xfrm>
            <a:off x="2667729" y="3752117"/>
            <a:ext cx="2608618" cy="244699"/>
          </a:xfrm>
          <a:prstGeom prst="rect">
            <a:avLst/>
          </a:prstGeom>
          <a:solidFill>
            <a:schemeClr val="bg1"/>
          </a:solidFill>
        </p:spPr>
        <p:txBody>
          <a:bodyPr wrap="square" lIns="182612" tIns="0" rIns="182612" bIns="0" rtlCol="0" anchor="ctr">
            <a:noAutofit/>
          </a:bodyPr>
          <a:lstStyle>
            <a:defPPr>
              <a:defRPr lang="en-US"/>
            </a:defPPr>
            <a:lvl1pPr defTabSz="913538">
              <a:lnSpc>
                <a:spcPct val="90000"/>
              </a:lnSpc>
              <a:spcAft>
                <a:spcPts val="588"/>
              </a:spcAft>
              <a:defRPr sz="1100">
                <a:solidFill>
                  <a:srgbClr val="505050"/>
                </a:solidFill>
              </a:defRPr>
            </a:lvl1pPr>
          </a:lstStyle>
          <a:p>
            <a:pPr marL="0" marR="0" lvl="0" indent="0" algn="ctr" defTabSz="913538" eaLnBrk="1" fontAlgn="auto" latinLnBrk="0" hangingPunct="1">
              <a:lnSpc>
                <a:spcPct val="90000"/>
              </a:lnSpc>
              <a:spcBef>
                <a:spcPts val="0"/>
              </a:spcBef>
              <a:spcAft>
                <a:spcPts val="588"/>
              </a:spcAft>
              <a:buClrTx/>
              <a:buSzTx/>
              <a:buFontTx/>
              <a:buNone/>
              <a:tabLst/>
              <a:defRPr/>
            </a:pPr>
            <a:r>
              <a:rPr kumimoji="0" lang="en-US" sz="1200" b="0" i="0" u="none" strike="noStrike" kern="0" cap="none" spc="0" normalizeH="0" baseline="0" noProof="0" dirty="0">
                <a:ln>
                  <a:noFill/>
                </a:ln>
                <a:solidFill>
                  <a:srgbClr val="505050"/>
                </a:solidFill>
                <a:effectLst/>
                <a:uLnTx/>
                <a:uFillTx/>
              </a:rPr>
              <a:t>Communication &amp; Replication</a:t>
            </a:r>
          </a:p>
        </p:txBody>
      </p:sp>
      <p:grpSp>
        <p:nvGrpSpPr>
          <p:cNvPr id="12" name="Group 11"/>
          <p:cNvGrpSpPr/>
          <p:nvPr/>
        </p:nvGrpSpPr>
        <p:grpSpPr>
          <a:xfrm>
            <a:off x="-1" y="6379999"/>
            <a:ext cx="12436475" cy="620401"/>
            <a:chOff x="-1" y="5569988"/>
            <a:chExt cx="12436475" cy="620402"/>
          </a:xfrm>
        </p:grpSpPr>
        <p:sp>
          <p:nvSpPr>
            <p:cNvPr id="13" name="Rectangle 12"/>
            <p:cNvSpPr/>
            <p:nvPr/>
          </p:nvSpPr>
          <p:spPr bwMode="auto">
            <a:xfrm>
              <a:off x="-1" y="5569988"/>
              <a:ext cx="12436475" cy="620402"/>
            </a:xfrm>
            <a:prstGeom prst="rect">
              <a:avLst/>
            </a:prstGeom>
            <a:solidFill>
              <a:srgbClr val="969696"/>
            </a:solidFill>
            <a:ln w="3175" cap="flat" cmpd="sng" algn="ctr">
              <a:noFill/>
              <a:prstDash val="solid"/>
              <a:headEnd type="none" w="med" len="med"/>
              <a:tailEnd type="none" w="med" len="med"/>
            </a:ln>
            <a:effectLst/>
          </p:spPr>
          <p:txBody>
            <a:bodyPr vert="horz" wrap="square" lIns="0" tIns="46638" rIns="0" bIns="46638" numCol="1" rtlCol="0" anchor="ctr" anchorCtr="0" compatLnSpc="1">
              <a:prstTxWarp prst="textNoShape">
                <a:avLst/>
              </a:prstTxWarp>
            </a:bodyPr>
            <a:lstStyle/>
            <a:p>
              <a:pPr marL="0" marR="0" lvl="0" indent="0" algn="ctr" defTabSz="93242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a:ea typeface="+mn-ea"/>
                  <a:cs typeface="+mn-cs"/>
                </a:rPr>
                <a:t>  </a:t>
              </a:r>
              <a:r>
                <a:rPr kumimoji="0" lang="en-US" sz="2000" b="0" i="0" u="none" strike="noStrike" kern="0" cap="none" spc="0" normalizeH="0" baseline="0" noProof="0" dirty="0">
                  <a:ln>
                    <a:noFill/>
                  </a:ln>
                  <a:solidFill>
                    <a:srgbClr val="FFFFFF"/>
                  </a:solidFill>
                  <a:effectLst/>
                  <a:uLnTx/>
                  <a:uFillTx/>
                  <a:latin typeface="Segoe UI"/>
                  <a:ea typeface="Segoe UI Black" panose="020B0A02040204020203" pitchFamily="34" charset="0"/>
                  <a:cs typeface="Segoe UI Black" panose="020B0A02040204020203" pitchFamily="34" charset="0"/>
                </a:rPr>
                <a:t>Any OS</a:t>
              </a:r>
            </a:p>
          </p:txBody>
        </p:sp>
        <p:pic>
          <p:nvPicPr>
            <p:cNvPr id="15" name="Picture 14"/>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358022" y="5686273"/>
              <a:ext cx="398674" cy="414347"/>
            </a:xfrm>
            <a:prstGeom prst="rect">
              <a:avLst/>
            </a:prstGeom>
          </p:spPr>
        </p:pic>
        <p:sp>
          <p:nvSpPr>
            <p:cNvPr id="16" name="TextBox 15"/>
            <p:cNvSpPr txBox="1"/>
            <p:nvPr/>
          </p:nvSpPr>
          <p:spPr>
            <a:xfrm>
              <a:off x="2742975" y="5582849"/>
              <a:ext cx="2359951" cy="572463"/>
            </a:xfrm>
            <a:prstGeom prst="rect">
              <a:avLst/>
            </a:prstGeom>
            <a:noFill/>
          </p:spPr>
          <p:txBody>
            <a:bodyPr wrap="square" lIns="182879" tIns="146303" rIns="182879" bIns="146303" rtlCol="0" anchor="t">
              <a:spAutoFit/>
            </a:bodyPr>
            <a:lstStyle/>
            <a:p>
              <a:pPr marL="0" marR="0" lvl="0" indent="0" defTabSz="932742" eaLnBrk="1" fontAlgn="auto" latinLnBrk="0" hangingPunct="1">
                <a:lnSpc>
                  <a:spcPct val="90000"/>
                </a:lnSpc>
                <a:spcBef>
                  <a:spcPts val="0"/>
                </a:spcBef>
                <a:spcAft>
                  <a:spcPts val="599"/>
                </a:spcAft>
                <a:buClrTx/>
                <a:buSzTx/>
                <a:buFontTx/>
                <a:buNone/>
                <a:tabLst/>
                <a:defRPr/>
              </a:pPr>
              <a:r>
                <a:rPr kumimoji="0" lang="en-US" sz="2000" b="0" i="0" u="none" strike="noStrike" kern="0" cap="none" spc="0" normalizeH="0" baseline="0" noProof="0" dirty="0">
                  <a:ln>
                    <a:noFill/>
                  </a:ln>
                  <a:solidFill>
                    <a:srgbClr val="FFFFFF"/>
                  </a:solidFill>
                  <a:effectLst/>
                  <a:uLnTx/>
                  <a:uFillTx/>
                </a:rPr>
                <a:t>Windows</a:t>
              </a:r>
            </a:p>
          </p:txBody>
        </p:sp>
        <p:pic>
          <p:nvPicPr>
            <p:cNvPr id="17" name="Picture 16"/>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8911181" y="5648652"/>
              <a:ext cx="412823" cy="411540"/>
            </a:xfrm>
            <a:prstGeom prst="rect">
              <a:avLst/>
            </a:prstGeom>
          </p:spPr>
        </p:pic>
        <p:sp>
          <p:nvSpPr>
            <p:cNvPr id="18" name="TextBox 17"/>
            <p:cNvSpPr txBox="1"/>
            <p:nvPr/>
          </p:nvSpPr>
          <p:spPr>
            <a:xfrm>
              <a:off x="9244414" y="5582850"/>
              <a:ext cx="2140254" cy="572463"/>
            </a:xfrm>
            <a:prstGeom prst="rect">
              <a:avLst/>
            </a:prstGeom>
            <a:noFill/>
          </p:spPr>
          <p:txBody>
            <a:bodyPr wrap="square" lIns="182879" tIns="146303" rIns="182879" bIns="146303" rtlCol="0" anchor="t">
              <a:spAutoFit/>
            </a:bodyPr>
            <a:lstStyle/>
            <a:p>
              <a:pPr marL="0" marR="0" lvl="0" indent="0" defTabSz="932742" eaLnBrk="1" fontAlgn="auto" latinLnBrk="0" hangingPunct="1">
                <a:lnSpc>
                  <a:spcPct val="90000"/>
                </a:lnSpc>
                <a:spcBef>
                  <a:spcPts val="0"/>
                </a:spcBef>
                <a:spcAft>
                  <a:spcPts val="599"/>
                </a:spcAft>
                <a:buClrTx/>
                <a:buSzTx/>
                <a:buFontTx/>
                <a:buNone/>
                <a:tabLst/>
                <a:defRPr/>
              </a:pPr>
              <a:r>
                <a:rPr kumimoji="0" lang="en-US" sz="2000" b="0" i="0" u="none" strike="noStrike" kern="0" cap="none" spc="0" normalizeH="0" baseline="0" noProof="0" dirty="0">
                  <a:ln>
                    <a:noFill/>
                  </a:ln>
                  <a:solidFill>
                    <a:srgbClr val="FFFFFF"/>
                  </a:solidFill>
                  <a:effectLst/>
                  <a:uLnTx/>
                  <a:uFillTx/>
                </a:rPr>
                <a:t>Linux</a:t>
              </a:r>
            </a:p>
          </p:txBody>
        </p:sp>
      </p:grpSp>
      <p:sp>
        <p:nvSpPr>
          <p:cNvPr id="19" name="Text Placeholder 2"/>
          <p:cNvSpPr txBox="1">
            <a:spLocks/>
          </p:cNvSpPr>
          <p:nvPr/>
        </p:nvSpPr>
        <p:spPr>
          <a:xfrm>
            <a:off x="9598927" y="830263"/>
            <a:ext cx="2698502" cy="4691804"/>
          </a:xfrm>
          <a:prstGeom prst="rect">
            <a:avLst/>
          </a:prstGeom>
        </p:spPr>
        <p:txBody>
          <a:bodyPr vert="horz" lIns="111026" tIns="55513" rIns="111026" bIns="55513" rtlCol="0">
            <a:normAutofit lnSpcReduction="10000"/>
          </a:bodyPr>
          <a:lstStyle>
            <a:lvl1pPr marL="416349" indent="-416349" algn="l" defTabSz="1110264" rtl="0" eaLnBrk="1" latinLnBrk="0" hangingPunct="1">
              <a:spcBef>
                <a:spcPct val="20000"/>
              </a:spcBef>
              <a:buFont typeface="Arial" panose="020B0604020202020204" pitchFamily="34" charset="0"/>
              <a:buChar char="•"/>
              <a:defRPr sz="3900" kern="1200">
                <a:solidFill>
                  <a:schemeClr val="tx1"/>
                </a:solidFill>
                <a:latin typeface="+mn-lt"/>
                <a:ea typeface="+mn-ea"/>
                <a:cs typeface="+mn-cs"/>
              </a:defRPr>
            </a:lvl1pPr>
            <a:lvl2pPr marL="902090" indent="-346958" algn="l" defTabSz="1110264"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2pPr>
            <a:lvl3pPr marL="1387831" indent="-277566" algn="l" defTabSz="1110264"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3pPr>
            <a:lvl4pPr marL="1942963"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4pPr>
            <a:lvl5pPr marL="2498095"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5pPr>
            <a:lvl6pPr marL="3053227"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6pPr>
            <a:lvl7pPr marL="3608360"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7pPr>
            <a:lvl8pPr marL="4163492"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8pPr>
            <a:lvl9pPr marL="4718624" indent="-277566" algn="l" defTabSz="1110264"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9pPr>
          </a:lstStyle>
          <a:p>
            <a:r>
              <a:rPr lang="en-US" sz="2000" dirty="0">
                <a:solidFill>
                  <a:srgbClr val="505050"/>
                </a:solidFill>
                <a:cs typeface="Segoe UI" pitchFamily="34" charset="0"/>
              </a:rPr>
              <a:t>VM Replication</a:t>
            </a:r>
          </a:p>
          <a:p>
            <a:endParaRPr lang="en-US" sz="2000" dirty="0">
              <a:solidFill>
                <a:srgbClr val="505050"/>
              </a:solidFill>
              <a:cs typeface="Segoe UI" pitchFamily="34" charset="0"/>
            </a:endParaRPr>
          </a:p>
          <a:p>
            <a:r>
              <a:rPr lang="en-US" sz="2000" dirty="0">
                <a:solidFill>
                  <a:srgbClr val="505050"/>
                </a:solidFill>
                <a:cs typeface="Segoe UI" pitchFamily="34" charset="0"/>
              </a:rPr>
              <a:t>RTO/RPO Near Zero</a:t>
            </a:r>
          </a:p>
          <a:p>
            <a:endParaRPr lang="en-US" sz="2000" dirty="0"/>
          </a:p>
          <a:p>
            <a:r>
              <a:rPr lang="en-US" sz="2000" dirty="0">
                <a:solidFill>
                  <a:srgbClr val="505050"/>
                </a:solidFill>
                <a:cs typeface="Segoe UI" pitchFamily="34" charset="0"/>
              </a:rPr>
              <a:t>Heterogynous</a:t>
            </a:r>
          </a:p>
          <a:p>
            <a:endParaRPr lang="en-US" sz="2000" dirty="0">
              <a:solidFill>
                <a:srgbClr val="505050"/>
              </a:solidFill>
              <a:cs typeface="Segoe UI" pitchFamily="34" charset="0"/>
            </a:endParaRPr>
          </a:p>
          <a:p>
            <a:r>
              <a:rPr lang="en-US" sz="2000" dirty="0">
                <a:solidFill>
                  <a:srgbClr val="505050"/>
                </a:solidFill>
                <a:cs typeface="Segoe UI" pitchFamily="34" charset="0"/>
              </a:rPr>
              <a:t>Secure</a:t>
            </a:r>
          </a:p>
          <a:p>
            <a:endParaRPr lang="en-US" sz="2000" dirty="0">
              <a:solidFill>
                <a:srgbClr val="505050"/>
              </a:solidFill>
              <a:cs typeface="Segoe UI" pitchFamily="34" charset="0"/>
            </a:endParaRPr>
          </a:p>
          <a:p>
            <a:r>
              <a:rPr lang="en-US" sz="2000" dirty="0">
                <a:solidFill>
                  <a:srgbClr val="505050"/>
                </a:solidFill>
                <a:cs typeface="Segoe UI" pitchFamily="34" charset="0"/>
              </a:rPr>
              <a:t>Monitoring</a:t>
            </a:r>
          </a:p>
          <a:p>
            <a:endParaRPr lang="en-US" sz="2000" dirty="0">
              <a:solidFill>
                <a:srgbClr val="505050"/>
              </a:solidFill>
              <a:cs typeface="Segoe UI" pitchFamily="34" charset="0"/>
            </a:endParaRPr>
          </a:p>
          <a:p>
            <a:r>
              <a:rPr lang="en-US" sz="2000" dirty="0">
                <a:solidFill>
                  <a:srgbClr val="505050"/>
                </a:solidFill>
                <a:cs typeface="Segoe UI" pitchFamily="34" charset="0"/>
              </a:rPr>
              <a:t>Orchestration</a:t>
            </a:r>
          </a:p>
          <a:p>
            <a:endParaRPr lang="en-US" sz="2000" dirty="0">
              <a:solidFill>
                <a:srgbClr val="505050"/>
              </a:solidFill>
              <a:cs typeface="Segoe UI" pitchFamily="34" charset="0"/>
            </a:endParaRPr>
          </a:p>
          <a:p>
            <a:r>
              <a:rPr lang="en-US" sz="2000" dirty="0">
                <a:solidFill>
                  <a:srgbClr val="505050"/>
                </a:solidFill>
                <a:cs typeface="Segoe UI" pitchFamily="34" charset="0"/>
              </a:rPr>
              <a:t>Migrate</a:t>
            </a:r>
          </a:p>
          <a:p>
            <a:endParaRPr lang="en-US" dirty="0"/>
          </a:p>
          <a:p>
            <a:endParaRPr lang="en-US" dirty="0"/>
          </a:p>
        </p:txBody>
      </p:sp>
    </p:spTree>
    <p:extLst>
      <p:ext uri="{BB962C8B-B14F-4D97-AF65-F5344CB8AC3E}">
        <p14:creationId xmlns:p14="http://schemas.microsoft.com/office/powerpoint/2010/main" val="2068122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3.xml><?xml version="1.0" encoding="utf-8"?>
<a:theme xmlns:a="http://schemas.openxmlformats.org/drawingml/2006/main" name="1_Server and Cloud 2013">
  <a:themeElements>
    <a:clrScheme name="Custom 2">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505050"/>
      </a:hlink>
      <a:folHlink>
        <a:srgbClr val="505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3.potx" id="{E6C7328A-7432-4964-ABFD-DFF5D441CE7B}" vid="{837F8EB0-5AAA-4548-B4B7-BF228168AD07}"/>
    </a:ext>
  </a:extLst>
</a:theme>
</file>

<file path=ppt/theme/theme4.xml><?xml version="1.0" encoding="utf-8"?>
<a:theme xmlns:a="http://schemas.openxmlformats.org/drawingml/2006/main" name="2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5.xml><?xml version="1.0" encoding="utf-8"?>
<a:theme xmlns:a="http://schemas.openxmlformats.org/drawingml/2006/main" name="3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16_2013_16x9 Catapult Corporate PPT Template_final">
  <a:themeElements>
    <a:clrScheme name="Custom 4">
      <a:dk1>
        <a:srgbClr val="000000"/>
      </a:dk1>
      <a:lt1>
        <a:srgbClr val="FFFFFF"/>
      </a:lt1>
      <a:dk2>
        <a:srgbClr val="026C64"/>
      </a:dk2>
      <a:lt2>
        <a:srgbClr val="FDB913"/>
      </a:lt2>
      <a:accent1>
        <a:srgbClr val="C32032"/>
      </a:accent1>
      <a:accent2>
        <a:srgbClr val="175275"/>
      </a:accent2>
      <a:accent3>
        <a:srgbClr val="B9C36B"/>
      </a:accent3>
      <a:accent4>
        <a:srgbClr val="3896CA"/>
      </a:accent4>
      <a:accent5>
        <a:srgbClr val="626DA5"/>
      </a:accent5>
      <a:accent6>
        <a:srgbClr val="30AEA7"/>
      </a:accent6>
      <a:hlink>
        <a:srgbClr val="38CEC6"/>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a:spPr>
      <a:bodyPr vert="horz" wrap="square" lIns="91440" tIns="45720" rIns="91440" bIns="45720" numCol="1" anchor="ctr" anchorCtr="0" compatLnSpc="1">
        <a:prstTxWarp prst="textNoShape">
          <a:avLst/>
        </a:prstTxWarp>
      </a:bodyPr>
      <a:lstStyle>
        <a:defPPr>
          <a:defRPr dirty="0" smtClean="0"/>
        </a:defPPr>
      </a:lstStyle>
    </a:txDef>
  </a:objectDefaults>
  <a:extraClrSchemeLst/>
  <a:extLst>
    <a:ext uri="{05A4C25C-085E-4340-85A3-A5531E510DB2}">
      <thm15:themeFamily xmlns:thm15="http://schemas.microsoft.com/office/thememl/2012/main" name="SCU_2016_Modern Management" id="{2FDDC2CC-7C12-4DE5-BD14-7C7C529CE3A6}" vid="{0265F445-947C-4E25-AD6A-955233C627B9}"/>
    </a:ext>
  </a:extLst>
</a:theme>
</file>

<file path=ppt/theme/theme7.xml><?xml version="1.0" encoding="utf-8"?>
<a:theme xmlns:a="http://schemas.openxmlformats.org/drawingml/2006/main" name="FY15 Enterprise identity theme">
  <a:themeElements>
    <a:clrScheme name="FY15 Enterprise Visual Identity">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969696"/>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8.xml><?xml version="1.0" encoding="utf-8"?>
<a:theme xmlns:a="http://schemas.openxmlformats.org/drawingml/2006/main" name="5-50033_TR23_BO_CT_Template">
  <a:themeElements>
    <a:clrScheme name="TR23">
      <a:dk1>
        <a:srgbClr val="505050"/>
      </a:dk1>
      <a:lt1>
        <a:srgbClr val="FFFFFF"/>
      </a:lt1>
      <a:dk2>
        <a:srgbClr val="0078D7"/>
      </a:dk2>
      <a:lt2>
        <a:srgbClr val="F8F8F8"/>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3_BO_CT_Template.potx [Read-Only]" id="{1530D5E8-20CA-4CF3-8212-8BA00317751E}" vid="{ACFB5AF2-7E03-452D-A202-569D7361D7E7}"/>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FC5BFA3A67CBD4BB4D40388A823BF1A" ma:contentTypeVersion="2" ma:contentTypeDescription="Create a new document." ma:contentTypeScope="" ma:versionID="637eefa9264eed6c0542c9f89b36158d">
  <xsd:schema xmlns:xsd="http://www.w3.org/2001/XMLSchema" xmlns:xs="http://www.w3.org/2001/XMLSchema" xmlns:p="http://schemas.microsoft.com/office/2006/metadata/properties" xmlns:ns2="71fdd16e-a1da-4f10-843e-5a4fa34239f5" targetNamespace="http://schemas.microsoft.com/office/2006/metadata/properties" ma:root="true" ma:fieldsID="cba3a03de2a9c2132109f3b03102d604" ns2:_="">
    <xsd:import namespace="71fdd16e-a1da-4f10-843e-5a4fa34239f5"/>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fdd16e-a1da-4f10-843e-5a4fa34239f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141EB5A-5FFE-4F46-990E-6BCAD26DD61A}">
  <ds:schemaRefs>
    <ds:schemaRef ds:uri="http://schemas.microsoft.com/office/2006/documentManagement/types"/>
    <ds:schemaRef ds:uri="http://schemas.microsoft.com/office/infopath/2007/PartnerControls"/>
    <ds:schemaRef ds:uri="71fdd16e-a1da-4f10-843e-5a4fa34239f5"/>
    <ds:schemaRef ds:uri="http://purl.org/dc/elements/1.1/"/>
    <ds:schemaRef ds:uri="http://purl.org/dc/terms/"/>
    <ds:schemaRef ds:uri="http://schemas.microsoft.com/office/2006/metadata/propertie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C231925A-8A14-475A-9C54-53961B10D106}">
  <ds:schemaRefs>
    <ds:schemaRef ds:uri="http://schemas.microsoft.com/sharepoint/v3/contenttype/forms"/>
  </ds:schemaRefs>
</ds:datastoreItem>
</file>

<file path=customXml/itemProps3.xml><?xml version="1.0" encoding="utf-8"?>
<ds:datastoreItem xmlns:ds="http://schemas.openxmlformats.org/officeDocument/2006/customXml" ds:itemID="{BF00B915-0676-4953-B477-C9EFC5B5FB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fdd16e-a1da-4f10-843e-5a4fa34239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12494</TotalTime>
  <Words>3132</Words>
  <Application>Microsoft Office PowerPoint</Application>
  <PresentationFormat>Custom</PresentationFormat>
  <Paragraphs>400</Paragraphs>
  <Slides>24</Slides>
  <Notes>21</Notes>
  <HiddenSlides>0</HiddenSlides>
  <MMClips>2</MMClips>
  <ScaleCrop>false</ScaleCrop>
  <HeadingPairs>
    <vt:vector size="6" baseType="variant">
      <vt:variant>
        <vt:lpstr>Fonts Used</vt:lpstr>
      </vt:variant>
      <vt:variant>
        <vt:i4>13</vt:i4>
      </vt:variant>
      <vt:variant>
        <vt:lpstr>Theme</vt:lpstr>
      </vt:variant>
      <vt:variant>
        <vt:i4>8</vt:i4>
      </vt:variant>
      <vt:variant>
        <vt:lpstr>Slide Titles</vt:lpstr>
      </vt:variant>
      <vt:variant>
        <vt:i4>24</vt:i4>
      </vt:variant>
    </vt:vector>
  </HeadingPairs>
  <TitlesOfParts>
    <vt:vector size="45" baseType="lpstr">
      <vt:lpstr>ＭＳ Ｐゴシック</vt:lpstr>
      <vt:lpstr>Arial</vt:lpstr>
      <vt:lpstr>Calibri</vt:lpstr>
      <vt:lpstr>Consolas</vt:lpstr>
      <vt:lpstr>Courier New</vt:lpstr>
      <vt:lpstr>Segoe UI</vt:lpstr>
      <vt:lpstr>Segoe UI (Body)</vt:lpstr>
      <vt:lpstr>Segoe UI Black</vt:lpstr>
      <vt:lpstr>Segoe UI Light</vt:lpstr>
      <vt:lpstr>Segoe UI Semibold</vt:lpstr>
      <vt:lpstr>Segoe UI Semilight</vt:lpstr>
      <vt:lpstr>Segoe UI Symbol</vt:lpstr>
      <vt:lpstr>Wingdings</vt:lpstr>
      <vt:lpstr>Office Theme</vt:lpstr>
      <vt:lpstr>5-30629_Build_Template_WHITE</vt:lpstr>
      <vt:lpstr>1_Server and Cloud 2013</vt:lpstr>
      <vt:lpstr>2_5-30629_Build_Template_WHITE</vt:lpstr>
      <vt:lpstr>3_5-30629_Build_Template_WHITE</vt:lpstr>
      <vt:lpstr>16_2013_16x9 Catapult Corporate PPT Template_final</vt:lpstr>
      <vt:lpstr>FY15 Enterprise identity theme</vt:lpstr>
      <vt:lpstr>5-50033_TR23_BO_CT_Template</vt:lpstr>
      <vt:lpstr>Operations Management Suite –  Migrating and Protect Workloads</vt:lpstr>
      <vt:lpstr>PowerPoint Presentation</vt:lpstr>
      <vt:lpstr>PowerPoint Presentation</vt:lpstr>
      <vt:lpstr>Failures come in many flavors. It's not optional.</vt:lpstr>
      <vt:lpstr>Common Challenges We hear from our customers</vt:lpstr>
      <vt:lpstr>How can technology help?</vt:lpstr>
      <vt:lpstr>Building Highly Available and resilient apps on Azure</vt:lpstr>
      <vt:lpstr>Enabling Technology Azure Site Recovery and Azure Backup  </vt:lpstr>
      <vt:lpstr>Replicate: on-prem or Azure</vt:lpstr>
      <vt:lpstr>Orchestrate: Recovery Plan</vt:lpstr>
      <vt:lpstr>Use Cases</vt:lpstr>
      <vt:lpstr>VMware and Physical Servers </vt:lpstr>
      <vt:lpstr>VMware to Azure Replication</vt:lpstr>
      <vt:lpstr>Hyper-V  With or without System Center </vt:lpstr>
      <vt:lpstr>Hyper-V to Azure Replication</vt:lpstr>
      <vt:lpstr>The World’s first 100% cloud municipality </vt:lpstr>
      <vt:lpstr>Deployment Learnings</vt:lpstr>
      <vt:lpstr>Deployment Learnings</vt:lpstr>
      <vt:lpstr>Deployment Learnings</vt:lpstr>
      <vt:lpstr>Recently added</vt:lpstr>
      <vt:lpstr>Roadmap</vt:lpstr>
      <vt:lpstr>An ecosystem of support</vt:lpstr>
      <vt:lpstr>Selection Criteria</vt:lpstr>
      <vt:lpstr>Azure as your Datacenter </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Rochak Mittal</dc:creator>
  <cp:lastModifiedBy>Peggy Pinelo Merchan</cp:lastModifiedBy>
  <cp:revision>308</cp:revision>
  <cp:lastPrinted>2016-01-11T10:55:54Z</cp:lastPrinted>
  <dcterms:created xsi:type="dcterms:W3CDTF">2015-02-16T07:25:06Z</dcterms:created>
  <dcterms:modified xsi:type="dcterms:W3CDTF">2017-03-02T20:26:48Z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0x010100BFC5BFA3A67CBD4BB4D40388A823BF1A</vt:lpwstr>
  </property>
</Properties>
</file>